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73" r:id="rId6"/>
    <p:sldId id="275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5" r:id="rId15"/>
    <p:sldId id="306" r:id="rId16"/>
    <p:sldId id="307" r:id="rId17"/>
    <p:sldId id="308" r:id="rId18"/>
    <p:sldId id="309" r:id="rId19"/>
    <p:sldId id="290" r:id="rId20"/>
    <p:sldId id="291" r:id="rId21"/>
    <p:sldId id="292" r:id="rId22"/>
    <p:sldId id="293" r:id="rId23"/>
    <p:sldId id="294" r:id="rId24"/>
    <p:sldId id="295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99"/>
    <a:srgbClr val="C00000"/>
    <a:srgbClr val="EE7700"/>
    <a:srgbClr val="00B050"/>
    <a:srgbClr val="FFFFFF"/>
    <a:srgbClr val="E8E8E8"/>
    <a:srgbClr val="141A8B"/>
    <a:srgbClr val="000000"/>
    <a:srgbClr val="F8F8F8"/>
    <a:srgbClr val="4EC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5007F-EE9F-4B1E-9C82-43BE7D498F1D}" v="1567" dt="2022-11-04T18:06:15.112"/>
  </p1510:revLst>
</p1510:revInfo>
</file>

<file path=ppt/tableStyles.xml><?xml version="1.0" encoding="utf-8"?>
<a:tblStyleLst xmlns:a="http://schemas.openxmlformats.org/drawingml/2006/main" def="{85BE263C-DBD7-4A20-BB59-AAB30ACAA65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0" autoAdjust="0"/>
    <p:restoredTop sz="94660"/>
  </p:normalViewPr>
  <p:slideViewPr>
    <p:cSldViewPr snapToGrid="0">
      <p:cViewPr>
        <p:scale>
          <a:sx n="96" d="100"/>
          <a:sy n="96" d="100"/>
        </p:scale>
        <p:origin x="1518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ie Merinopoulou" userId="58fa9249-6a42-4087-a1ac-425958fe1b91" providerId="ADAL" clId="{E6158C4B-F9D6-43C1-8604-D79D7064C727}"/>
    <pc:docChg chg="undo custSel addSld modSld">
      <pc:chgData name="Evie Merinopoulou" userId="58fa9249-6a42-4087-a1ac-425958fe1b91" providerId="ADAL" clId="{E6158C4B-F9D6-43C1-8604-D79D7064C727}" dt="2022-10-10T12:04:01.011" v="1587" actId="20577"/>
      <pc:docMkLst>
        <pc:docMk/>
      </pc:docMkLst>
      <pc:sldChg chg="modSp mod">
        <pc:chgData name="Evie Merinopoulou" userId="58fa9249-6a42-4087-a1ac-425958fe1b91" providerId="ADAL" clId="{E6158C4B-F9D6-43C1-8604-D79D7064C727}" dt="2022-10-10T12:03:11.899" v="1580" actId="20577"/>
        <pc:sldMkLst>
          <pc:docMk/>
          <pc:sldMk cId="920038373" sldId="256"/>
        </pc:sldMkLst>
        <pc:spChg chg="mod">
          <ac:chgData name="Evie Merinopoulou" userId="58fa9249-6a42-4087-a1ac-425958fe1b91" providerId="ADAL" clId="{E6158C4B-F9D6-43C1-8604-D79D7064C727}" dt="2022-10-10T12:03:11.899" v="1580" actId="20577"/>
          <ac:spMkLst>
            <pc:docMk/>
            <pc:sldMk cId="920038373" sldId="256"/>
            <ac:spMk id="2" creationId="{A2619559-3FEC-B64F-8922-BF164549F19D}"/>
          </ac:spMkLst>
        </pc:spChg>
      </pc:sldChg>
      <pc:sldChg chg="addSp delSp modSp mod">
        <pc:chgData name="Evie Merinopoulou" userId="58fa9249-6a42-4087-a1ac-425958fe1b91" providerId="ADAL" clId="{E6158C4B-F9D6-43C1-8604-D79D7064C727}" dt="2022-10-06T15:48:52.293" v="967" actId="20577"/>
        <pc:sldMkLst>
          <pc:docMk/>
          <pc:sldMk cId="2574788340" sldId="262"/>
        </pc:sldMkLst>
        <pc:spChg chg="mod">
          <ac:chgData name="Evie Merinopoulou" userId="58fa9249-6a42-4087-a1ac-425958fe1b91" providerId="ADAL" clId="{E6158C4B-F9D6-43C1-8604-D79D7064C727}" dt="2022-10-06T15:47:41.538" v="945" actId="21"/>
          <ac:spMkLst>
            <pc:docMk/>
            <pc:sldMk cId="2574788340" sldId="262"/>
            <ac:spMk id="3" creationId="{DE7D1F03-F2B7-68EB-4CE5-2FEDF383ADD9}"/>
          </ac:spMkLst>
        </pc:spChg>
        <pc:spChg chg="add mod">
          <ac:chgData name="Evie Merinopoulou" userId="58fa9249-6a42-4087-a1ac-425958fe1b91" providerId="ADAL" clId="{E6158C4B-F9D6-43C1-8604-D79D7064C727}" dt="2022-10-06T15:48:52.293" v="967" actId="20577"/>
          <ac:spMkLst>
            <pc:docMk/>
            <pc:sldMk cId="2574788340" sldId="262"/>
            <ac:spMk id="6" creationId="{BFF5C639-AC6D-3524-BB62-D14A394A31E2}"/>
          </ac:spMkLst>
        </pc:spChg>
        <pc:spChg chg="add del mod">
          <ac:chgData name="Evie Merinopoulou" userId="58fa9249-6a42-4087-a1ac-425958fe1b91" providerId="ADAL" clId="{E6158C4B-F9D6-43C1-8604-D79D7064C727}" dt="2022-10-06T15:38:39.748" v="742" actId="164"/>
          <ac:spMkLst>
            <pc:docMk/>
            <pc:sldMk cId="2574788340" sldId="262"/>
            <ac:spMk id="7" creationId="{BC7271D1-0544-03F0-D7E8-65CA27BDB172}"/>
          </ac:spMkLst>
        </pc:spChg>
        <pc:grpChg chg="add del mod">
          <ac:chgData name="Evie Merinopoulou" userId="58fa9249-6a42-4087-a1ac-425958fe1b91" providerId="ADAL" clId="{E6158C4B-F9D6-43C1-8604-D79D7064C727}" dt="2022-10-06T15:38:42.184" v="743" actId="21"/>
          <ac:grpSpMkLst>
            <pc:docMk/>
            <pc:sldMk cId="2574788340" sldId="262"/>
            <ac:grpSpMk id="5" creationId="{05CDE831-766E-1980-CA07-7219E86640A7}"/>
          </ac:grpSpMkLst>
        </pc:grpChg>
        <pc:grpChg chg="mod">
          <ac:chgData name="Evie Merinopoulou" userId="58fa9249-6a42-4087-a1ac-425958fe1b91" providerId="ADAL" clId="{E6158C4B-F9D6-43C1-8604-D79D7064C727}" dt="2022-10-06T15:38:39.748" v="742" actId="164"/>
          <ac:grpSpMkLst>
            <pc:docMk/>
            <pc:sldMk cId="2574788340" sldId="262"/>
            <ac:grpSpMk id="17" creationId="{B828E349-7917-BBA9-50A5-F0C1E8DC1A55}"/>
          </ac:grpSpMkLst>
        </pc:grpChg>
        <pc:cxnChg chg="mod">
          <ac:chgData name="Evie Merinopoulou" userId="58fa9249-6a42-4087-a1ac-425958fe1b91" providerId="ADAL" clId="{E6158C4B-F9D6-43C1-8604-D79D7064C727}" dt="2022-10-06T15:38:42.184" v="743" actId="21"/>
          <ac:cxnSpMkLst>
            <pc:docMk/>
            <pc:sldMk cId="2574788340" sldId="262"/>
            <ac:cxnSpMk id="10" creationId="{EC851CBD-41FA-1778-8E12-9C4836C1F558}"/>
          </ac:cxnSpMkLst>
        </pc:cxnChg>
      </pc:sldChg>
      <pc:sldChg chg="modSp mod">
        <pc:chgData name="Evie Merinopoulou" userId="58fa9249-6a42-4087-a1ac-425958fe1b91" providerId="ADAL" clId="{E6158C4B-F9D6-43C1-8604-D79D7064C727}" dt="2022-10-10T12:01:08.336" v="1470" actId="20577"/>
        <pc:sldMkLst>
          <pc:docMk/>
          <pc:sldMk cId="2397720556" sldId="264"/>
        </pc:sldMkLst>
        <pc:spChg chg="mod">
          <ac:chgData name="Evie Merinopoulou" userId="58fa9249-6a42-4087-a1ac-425958fe1b91" providerId="ADAL" clId="{E6158C4B-F9D6-43C1-8604-D79D7064C727}" dt="2022-10-10T12:01:08.336" v="1470" actId="20577"/>
          <ac:spMkLst>
            <pc:docMk/>
            <pc:sldMk cId="2397720556" sldId="264"/>
            <ac:spMk id="3" creationId="{8FAF051D-A5B3-9B03-3E49-45F5E5D04D6E}"/>
          </ac:spMkLst>
        </pc:spChg>
      </pc:sldChg>
      <pc:sldChg chg="addSp modSp mod">
        <pc:chgData name="Evie Merinopoulou" userId="58fa9249-6a42-4087-a1ac-425958fe1b91" providerId="ADAL" clId="{E6158C4B-F9D6-43C1-8604-D79D7064C727}" dt="2022-10-06T15:45:12.694" v="921" actId="20577"/>
        <pc:sldMkLst>
          <pc:docMk/>
          <pc:sldMk cId="1980889168" sldId="265"/>
        </pc:sldMkLst>
        <pc:spChg chg="mod">
          <ac:chgData name="Evie Merinopoulou" userId="58fa9249-6a42-4087-a1ac-425958fe1b91" providerId="ADAL" clId="{E6158C4B-F9D6-43C1-8604-D79D7064C727}" dt="2022-10-06T15:45:12.694" v="921" actId="20577"/>
          <ac:spMkLst>
            <pc:docMk/>
            <pc:sldMk cId="1980889168" sldId="265"/>
            <ac:spMk id="3" creationId="{35E869E9-B352-1F4E-4EBA-BAC060C55CC0}"/>
          </ac:spMkLst>
        </pc:spChg>
        <pc:spChg chg="mod">
          <ac:chgData name="Evie Merinopoulou" userId="58fa9249-6a42-4087-a1ac-425958fe1b91" providerId="ADAL" clId="{E6158C4B-F9D6-43C1-8604-D79D7064C727}" dt="2022-10-06T15:38:44.781" v="744"/>
          <ac:spMkLst>
            <pc:docMk/>
            <pc:sldMk cId="1980889168" sldId="265"/>
            <ac:spMk id="7" creationId="{18CA9D9E-4388-4A21-1651-9CE1801D4E3D}"/>
          </ac:spMkLst>
        </pc:spChg>
        <pc:spChg chg="mod">
          <ac:chgData name="Evie Merinopoulou" userId="58fa9249-6a42-4087-a1ac-425958fe1b91" providerId="ADAL" clId="{E6158C4B-F9D6-43C1-8604-D79D7064C727}" dt="2022-10-06T15:38:44.781" v="744"/>
          <ac:spMkLst>
            <pc:docMk/>
            <pc:sldMk cId="1980889168" sldId="265"/>
            <ac:spMk id="10" creationId="{0C3D1615-940D-59FB-C139-E54A0FD11598}"/>
          </ac:spMkLst>
        </pc:spChg>
        <pc:spChg chg="mod">
          <ac:chgData name="Evie Merinopoulou" userId="58fa9249-6a42-4087-a1ac-425958fe1b91" providerId="ADAL" clId="{E6158C4B-F9D6-43C1-8604-D79D7064C727}" dt="2022-10-06T15:38:44.781" v="744"/>
          <ac:spMkLst>
            <pc:docMk/>
            <pc:sldMk cId="1980889168" sldId="265"/>
            <ac:spMk id="12" creationId="{006DDE70-ACCD-96F8-B502-9CA1F7E79653}"/>
          </ac:spMkLst>
        </pc:spChg>
        <pc:spChg chg="mod">
          <ac:chgData name="Evie Merinopoulou" userId="58fa9249-6a42-4087-a1ac-425958fe1b91" providerId="ADAL" clId="{E6158C4B-F9D6-43C1-8604-D79D7064C727}" dt="2022-10-06T15:38:44.781" v="744"/>
          <ac:spMkLst>
            <pc:docMk/>
            <pc:sldMk cId="1980889168" sldId="265"/>
            <ac:spMk id="13" creationId="{53E6D00C-00D6-52C1-4699-A022D9F514C2}"/>
          </ac:spMkLst>
        </pc:spChg>
        <pc:grpChg chg="add mod">
          <ac:chgData name="Evie Merinopoulou" userId="58fa9249-6a42-4087-a1ac-425958fe1b91" providerId="ADAL" clId="{E6158C4B-F9D6-43C1-8604-D79D7064C727}" dt="2022-10-06T15:45:09.859" v="918" actId="1076"/>
          <ac:grpSpMkLst>
            <pc:docMk/>
            <pc:sldMk cId="1980889168" sldId="265"/>
            <ac:grpSpMk id="5" creationId="{5876ADD0-CD12-3B44-BACC-13CB649AF13F}"/>
          </ac:grpSpMkLst>
        </pc:grpChg>
        <pc:grpChg chg="mod">
          <ac:chgData name="Evie Merinopoulou" userId="58fa9249-6a42-4087-a1ac-425958fe1b91" providerId="ADAL" clId="{E6158C4B-F9D6-43C1-8604-D79D7064C727}" dt="2022-10-06T15:38:44.781" v="744"/>
          <ac:grpSpMkLst>
            <pc:docMk/>
            <pc:sldMk cId="1980889168" sldId="265"/>
            <ac:grpSpMk id="9" creationId="{CDD63CF1-1E1A-D39B-E774-C86E9A3B0F19}"/>
          </ac:grpSpMkLst>
        </pc:grpChg>
        <pc:cxnChg chg="mod">
          <ac:chgData name="Evie Merinopoulou" userId="58fa9249-6a42-4087-a1ac-425958fe1b91" providerId="ADAL" clId="{E6158C4B-F9D6-43C1-8604-D79D7064C727}" dt="2022-10-06T15:38:44.781" v="744"/>
          <ac:cxnSpMkLst>
            <pc:docMk/>
            <pc:sldMk cId="1980889168" sldId="265"/>
            <ac:cxnSpMk id="11" creationId="{FAE3FA2D-48AA-DDD0-6F6F-EAF0416F1020}"/>
          </ac:cxnSpMkLst>
        </pc:cxnChg>
      </pc:sldChg>
      <pc:sldChg chg="modSp mod">
        <pc:chgData name="Evie Merinopoulou" userId="58fa9249-6a42-4087-a1ac-425958fe1b91" providerId="ADAL" clId="{E6158C4B-F9D6-43C1-8604-D79D7064C727}" dt="2022-10-10T11:58:02.930" v="1417" actId="20577"/>
        <pc:sldMkLst>
          <pc:docMk/>
          <pc:sldMk cId="2300051939" sldId="266"/>
        </pc:sldMkLst>
        <pc:spChg chg="mod">
          <ac:chgData name="Evie Merinopoulou" userId="58fa9249-6a42-4087-a1ac-425958fe1b91" providerId="ADAL" clId="{E6158C4B-F9D6-43C1-8604-D79D7064C727}" dt="2022-10-10T11:54:44.057" v="1263" actId="113"/>
          <ac:spMkLst>
            <pc:docMk/>
            <pc:sldMk cId="2300051939" sldId="266"/>
            <ac:spMk id="3" creationId="{08187A42-87F0-F125-62F2-A6C8D7200F92}"/>
          </ac:spMkLst>
        </pc:spChg>
        <pc:spChg chg="mod">
          <ac:chgData name="Evie Merinopoulou" userId="58fa9249-6a42-4087-a1ac-425958fe1b91" providerId="ADAL" clId="{E6158C4B-F9D6-43C1-8604-D79D7064C727}" dt="2022-10-10T11:53:27.948" v="1248" actId="14100"/>
          <ac:spMkLst>
            <pc:docMk/>
            <pc:sldMk cId="2300051939" sldId="266"/>
            <ac:spMk id="5" creationId="{FED19E96-5DED-52A8-3CAC-5C5EC2ED9CDB}"/>
          </ac:spMkLst>
        </pc:spChg>
        <pc:spChg chg="mod">
          <ac:chgData name="Evie Merinopoulou" userId="58fa9249-6a42-4087-a1ac-425958fe1b91" providerId="ADAL" clId="{E6158C4B-F9D6-43C1-8604-D79D7064C727}" dt="2022-10-10T11:54:23.557" v="1258" actId="1076"/>
          <ac:spMkLst>
            <pc:docMk/>
            <pc:sldMk cId="2300051939" sldId="266"/>
            <ac:spMk id="9" creationId="{5EF31429-491B-A6EE-AC58-C45E8D409BA4}"/>
          </ac:spMkLst>
        </pc:spChg>
        <pc:graphicFrameChg chg="modGraphic">
          <ac:chgData name="Evie Merinopoulou" userId="58fa9249-6a42-4087-a1ac-425958fe1b91" providerId="ADAL" clId="{E6158C4B-F9D6-43C1-8604-D79D7064C727}" dt="2022-10-10T11:58:02.930" v="1417" actId="20577"/>
          <ac:graphicFrameMkLst>
            <pc:docMk/>
            <pc:sldMk cId="2300051939" sldId="266"/>
            <ac:graphicFrameMk id="6" creationId="{29336CAD-A2E1-B591-9C7B-625B728BAF69}"/>
          </ac:graphicFrameMkLst>
        </pc:graphicFrameChg>
      </pc:sldChg>
      <pc:sldChg chg="modSp mod">
        <pc:chgData name="Evie Merinopoulou" userId="58fa9249-6a42-4087-a1ac-425958fe1b91" providerId="ADAL" clId="{E6158C4B-F9D6-43C1-8604-D79D7064C727}" dt="2022-10-06T15:45:48.663" v="938" actId="20577"/>
        <pc:sldMkLst>
          <pc:docMk/>
          <pc:sldMk cId="1265200255" sldId="269"/>
        </pc:sldMkLst>
        <pc:spChg chg="mod">
          <ac:chgData name="Evie Merinopoulou" userId="58fa9249-6a42-4087-a1ac-425958fe1b91" providerId="ADAL" clId="{E6158C4B-F9D6-43C1-8604-D79D7064C727}" dt="2022-10-06T13:22:17.462" v="36" actId="20577"/>
          <ac:spMkLst>
            <pc:docMk/>
            <pc:sldMk cId="1265200255" sldId="269"/>
            <ac:spMk id="2" creationId="{994EB056-62AA-4BEF-2569-F8FF91665577}"/>
          </ac:spMkLst>
        </pc:spChg>
        <pc:spChg chg="mod">
          <ac:chgData name="Evie Merinopoulou" userId="58fa9249-6a42-4087-a1ac-425958fe1b91" providerId="ADAL" clId="{E6158C4B-F9D6-43C1-8604-D79D7064C727}" dt="2022-10-06T15:45:48.663" v="938" actId="20577"/>
          <ac:spMkLst>
            <pc:docMk/>
            <pc:sldMk cId="1265200255" sldId="269"/>
            <ac:spMk id="3" creationId="{6C5356CA-9CF0-E27A-0C87-026070EDA811}"/>
          </ac:spMkLst>
        </pc:spChg>
      </pc:sldChg>
      <pc:sldChg chg="modSp new mod">
        <pc:chgData name="Evie Merinopoulou" userId="58fa9249-6a42-4087-a1ac-425958fe1b91" providerId="ADAL" clId="{E6158C4B-F9D6-43C1-8604-D79D7064C727}" dt="2022-10-10T12:04:01.011" v="1587" actId="20577"/>
        <pc:sldMkLst>
          <pc:docMk/>
          <pc:sldMk cId="613320348" sldId="270"/>
        </pc:sldMkLst>
        <pc:spChg chg="mod">
          <ac:chgData name="Evie Merinopoulou" userId="58fa9249-6a42-4087-a1ac-425958fe1b91" providerId="ADAL" clId="{E6158C4B-F9D6-43C1-8604-D79D7064C727}" dt="2022-10-06T13:22:01.908" v="35" actId="20577"/>
          <ac:spMkLst>
            <pc:docMk/>
            <pc:sldMk cId="613320348" sldId="270"/>
            <ac:spMk id="2" creationId="{C886EC39-3188-4759-D319-320DE5ACD633}"/>
          </ac:spMkLst>
        </pc:spChg>
        <pc:spChg chg="mod">
          <ac:chgData name="Evie Merinopoulou" userId="58fa9249-6a42-4087-a1ac-425958fe1b91" providerId="ADAL" clId="{E6158C4B-F9D6-43C1-8604-D79D7064C727}" dt="2022-10-10T12:04:01.011" v="1587" actId="20577"/>
          <ac:spMkLst>
            <pc:docMk/>
            <pc:sldMk cId="613320348" sldId="270"/>
            <ac:spMk id="3" creationId="{CB14D7D0-9FD4-2F69-F5CD-4A990F9BFF5A}"/>
          </ac:spMkLst>
        </pc:spChg>
      </pc:sldChg>
      <pc:sldChg chg="modSp new mod">
        <pc:chgData name="Evie Merinopoulou" userId="58fa9249-6a42-4087-a1ac-425958fe1b91" providerId="ADAL" clId="{E6158C4B-F9D6-43C1-8604-D79D7064C727}" dt="2022-10-10T11:59:46.075" v="1442" actId="20577"/>
        <pc:sldMkLst>
          <pc:docMk/>
          <pc:sldMk cId="3508451791" sldId="271"/>
        </pc:sldMkLst>
        <pc:spChg chg="mod">
          <ac:chgData name="Evie Merinopoulou" userId="58fa9249-6a42-4087-a1ac-425958fe1b91" providerId="ADAL" clId="{E6158C4B-F9D6-43C1-8604-D79D7064C727}" dt="2022-10-06T14:00:28.481" v="328" actId="20577"/>
          <ac:spMkLst>
            <pc:docMk/>
            <pc:sldMk cId="3508451791" sldId="271"/>
            <ac:spMk id="2" creationId="{CB2C1A17-0823-9183-1CEA-D514C55C594F}"/>
          </ac:spMkLst>
        </pc:spChg>
        <pc:spChg chg="mod">
          <ac:chgData name="Evie Merinopoulou" userId="58fa9249-6a42-4087-a1ac-425958fe1b91" providerId="ADAL" clId="{E6158C4B-F9D6-43C1-8604-D79D7064C727}" dt="2022-10-10T11:59:46.075" v="1442" actId="20577"/>
          <ac:spMkLst>
            <pc:docMk/>
            <pc:sldMk cId="3508451791" sldId="271"/>
            <ac:spMk id="3" creationId="{53223995-949E-71C9-B6A7-FA48BE2A024F}"/>
          </ac:spMkLst>
        </pc:spChg>
      </pc:sldChg>
      <pc:sldChg chg="modSp new mod">
        <pc:chgData name="Evie Merinopoulou" userId="58fa9249-6a42-4087-a1ac-425958fe1b91" providerId="ADAL" clId="{E6158C4B-F9D6-43C1-8604-D79D7064C727}" dt="2022-10-06T15:37:58.895" v="728" actId="403"/>
        <pc:sldMkLst>
          <pc:docMk/>
          <pc:sldMk cId="3373074321" sldId="272"/>
        </pc:sldMkLst>
        <pc:spChg chg="mod">
          <ac:chgData name="Evie Merinopoulou" userId="58fa9249-6a42-4087-a1ac-425958fe1b91" providerId="ADAL" clId="{E6158C4B-F9D6-43C1-8604-D79D7064C727}" dt="2022-10-06T15:36:50.671" v="685" actId="20577"/>
          <ac:spMkLst>
            <pc:docMk/>
            <pc:sldMk cId="3373074321" sldId="272"/>
            <ac:spMk id="2" creationId="{C22A1C8B-B7B2-DA77-D8A9-EC85B60D5BBE}"/>
          </ac:spMkLst>
        </pc:spChg>
        <pc:spChg chg="mod">
          <ac:chgData name="Evie Merinopoulou" userId="58fa9249-6a42-4087-a1ac-425958fe1b91" providerId="ADAL" clId="{E6158C4B-F9D6-43C1-8604-D79D7064C727}" dt="2022-10-06T15:37:58.895" v="728" actId="403"/>
          <ac:spMkLst>
            <pc:docMk/>
            <pc:sldMk cId="3373074321" sldId="272"/>
            <ac:spMk id="3" creationId="{907B54EE-E16D-BCD2-565D-9F2B67C66CB0}"/>
          </ac:spMkLst>
        </pc:spChg>
      </pc:sldChg>
    </pc:docChg>
  </pc:docChgLst>
  <pc:docChgLst>
    <pc:chgData name="Vivek Verma" userId="348f5f6d-edef-4c85-adf1-631ae5179d11" providerId="ADAL" clId="{5B75007F-EE9F-4B1E-9C82-43BE7D498F1D}"/>
    <pc:docChg chg="undo redo custSel addSld delSld modSld sldOrd">
      <pc:chgData name="Vivek Verma" userId="348f5f6d-edef-4c85-adf1-631ae5179d11" providerId="ADAL" clId="{5B75007F-EE9F-4B1E-9C82-43BE7D498F1D}" dt="2022-11-04T18:13:16.554" v="9764" actId="1076"/>
      <pc:docMkLst>
        <pc:docMk/>
      </pc:docMkLst>
      <pc:sldChg chg="addSp modSp mod">
        <pc:chgData name="Vivek Verma" userId="348f5f6d-edef-4c85-adf1-631ae5179d11" providerId="ADAL" clId="{5B75007F-EE9F-4B1E-9C82-43BE7D498F1D}" dt="2022-11-04T17:58:05.602" v="9729" actId="1036"/>
        <pc:sldMkLst>
          <pc:docMk/>
          <pc:sldMk cId="920038373" sldId="256"/>
        </pc:sldMkLst>
        <pc:spChg chg="mod">
          <ac:chgData name="Vivek Verma" userId="348f5f6d-edef-4c85-adf1-631ae5179d11" providerId="ADAL" clId="{5B75007F-EE9F-4B1E-9C82-43BE7D498F1D}" dt="2022-11-04T17:06:17.407" v="9280" actId="404"/>
          <ac:spMkLst>
            <pc:docMk/>
            <pc:sldMk cId="920038373" sldId="256"/>
            <ac:spMk id="2" creationId="{A2619559-3FEC-B64F-8922-BF164549F19D}"/>
          </ac:spMkLst>
        </pc:spChg>
        <pc:picChg chg="add mod modCrop">
          <ac:chgData name="Vivek Verma" userId="348f5f6d-edef-4c85-adf1-631ae5179d11" providerId="ADAL" clId="{5B75007F-EE9F-4B1E-9C82-43BE7D498F1D}" dt="2022-11-04T17:58:05.602" v="9729" actId="1036"/>
          <ac:picMkLst>
            <pc:docMk/>
            <pc:sldMk cId="920038373" sldId="256"/>
            <ac:picMk id="3" creationId="{B366ACAE-24D4-2D85-A250-21EC6C92E245}"/>
          </ac:picMkLst>
        </pc:picChg>
      </pc:sldChg>
      <pc:sldChg chg="addSp delSp modSp del mod ord">
        <pc:chgData name="Vivek Verma" userId="348f5f6d-edef-4c85-adf1-631ae5179d11" providerId="ADAL" clId="{5B75007F-EE9F-4B1E-9C82-43BE7D498F1D}" dt="2022-11-04T16:42:57.464" v="9214" actId="47"/>
        <pc:sldMkLst>
          <pc:docMk/>
          <pc:sldMk cId="1690550888" sldId="260"/>
        </pc:sldMkLst>
        <pc:spChg chg="del mod">
          <ac:chgData name="Vivek Verma" userId="348f5f6d-edef-4c85-adf1-631ae5179d11" providerId="ADAL" clId="{5B75007F-EE9F-4B1E-9C82-43BE7D498F1D}" dt="2022-10-27T16:50:19.388" v="5689" actId="478"/>
          <ac:spMkLst>
            <pc:docMk/>
            <pc:sldMk cId="1690550888" sldId="260"/>
            <ac:spMk id="2" creationId="{0624CB54-5874-4218-B696-292925181ACC}"/>
          </ac:spMkLst>
        </pc:spChg>
        <pc:spChg chg="add del mod">
          <ac:chgData name="Vivek Verma" userId="348f5f6d-edef-4c85-adf1-631ae5179d11" providerId="ADAL" clId="{5B75007F-EE9F-4B1E-9C82-43BE7D498F1D}" dt="2022-10-27T17:53:15.425" v="5715" actId="478"/>
          <ac:spMkLst>
            <pc:docMk/>
            <pc:sldMk cId="1690550888" sldId="260"/>
            <ac:spMk id="3" creationId="{94403453-20E3-61C2-BF6E-423C7E4194D6}"/>
          </ac:spMkLst>
        </pc:spChg>
        <pc:spChg chg="add del mod">
          <ac:chgData name="Vivek Verma" userId="348f5f6d-edef-4c85-adf1-631ae5179d11" providerId="ADAL" clId="{5B75007F-EE9F-4B1E-9C82-43BE7D498F1D}" dt="2022-10-11T14:09:13.622" v="82" actId="478"/>
          <ac:spMkLst>
            <pc:docMk/>
            <pc:sldMk cId="1690550888" sldId="260"/>
            <ac:spMk id="8" creationId="{86F177BF-325B-5B67-5433-19F432EAFC93}"/>
          </ac:spMkLst>
        </pc:spChg>
        <pc:spChg chg="add mod">
          <ac:chgData name="Vivek Verma" userId="348f5f6d-edef-4c85-adf1-631ae5179d11" providerId="ADAL" clId="{5B75007F-EE9F-4B1E-9C82-43BE7D498F1D}" dt="2022-10-11T14:25:04.672" v="195" actId="2711"/>
          <ac:spMkLst>
            <pc:docMk/>
            <pc:sldMk cId="1690550888" sldId="260"/>
            <ac:spMk id="9" creationId="{F45CB2B1-A257-9C19-2C30-2914D92ABAFF}"/>
          </ac:spMkLst>
        </pc:spChg>
        <pc:spChg chg="add del mod">
          <ac:chgData name="Vivek Verma" userId="348f5f6d-edef-4c85-adf1-631ae5179d11" providerId="ADAL" clId="{5B75007F-EE9F-4B1E-9C82-43BE7D498F1D}" dt="2022-10-27T16:50:21.649" v="5690" actId="478"/>
          <ac:spMkLst>
            <pc:docMk/>
            <pc:sldMk cId="1690550888" sldId="260"/>
            <ac:spMk id="11" creationId="{13A5AEC5-E08F-2287-91F8-AEB15DAB77B8}"/>
          </ac:spMkLst>
        </pc:spChg>
        <pc:spChg chg="add mod">
          <ac:chgData name="Vivek Verma" userId="348f5f6d-edef-4c85-adf1-631ae5179d11" providerId="ADAL" clId="{5B75007F-EE9F-4B1E-9C82-43BE7D498F1D}" dt="2022-10-27T17:53:12.264" v="5714" actId="20577"/>
          <ac:spMkLst>
            <pc:docMk/>
            <pc:sldMk cId="1690550888" sldId="260"/>
            <ac:spMk id="12" creationId="{DB13E594-5894-9E05-1A50-851B71ABB3A5}"/>
          </ac:spMkLst>
        </pc:spChg>
        <pc:graphicFrameChg chg="del mod">
          <ac:chgData name="Vivek Verma" userId="348f5f6d-edef-4c85-adf1-631ae5179d11" providerId="ADAL" clId="{5B75007F-EE9F-4B1E-9C82-43BE7D498F1D}" dt="2022-10-11T14:09:10.589" v="81" actId="478"/>
          <ac:graphicFrameMkLst>
            <pc:docMk/>
            <pc:sldMk cId="1690550888" sldId="260"/>
            <ac:graphicFrameMk id="6" creationId="{3A23E54F-E2D3-8736-A2A6-746446525EBB}"/>
          </ac:graphicFrameMkLst>
        </pc:graphicFrameChg>
        <pc:picChg chg="add del mod">
          <ac:chgData name="Vivek Verma" userId="348f5f6d-edef-4c85-adf1-631ae5179d11" providerId="ADAL" clId="{5B75007F-EE9F-4B1E-9C82-43BE7D498F1D}" dt="2022-10-27T16:50:09.289" v="5687" actId="478"/>
          <ac:picMkLst>
            <pc:docMk/>
            <pc:sldMk cId="1690550888" sldId="260"/>
            <ac:picMk id="5" creationId="{93E286CC-DED4-AFCD-0420-FFE8F525B7A4}"/>
          </ac:picMkLst>
        </pc:picChg>
        <pc:picChg chg="add del mod">
          <ac:chgData name="Vivek Verma" userId="348f5f6d-edef-4c85-adf1-631ae5179d11" providerId="ADAL" clId="{5B75007F-EE9F-4B1E-9C82-43BE7D498F1D}" dt="2022-10-11T14:09:14.739" v="83" actId="478"/>
          <ac:picMkLst>
            <pc:docMk/>
            <pc:sldMk cId="1690550888" sldId="260"/>
            <ac:picMk id="5" creationId="{F8CFF79A-E56D-AD7C-B7D2-4469B99E8569}"/>
          </ac:picMkLst>
        </pc:picChg>
        <pc:picChg chg="add del mod">
          <ac:chgData name="Vivek Verma" userId="348f5f6d-edef-4c85-adf1-631ae5179d11" providerId="ADAL" clId="{5B75007F-EE9F-4B1E-9C82-43BE7D498F1D}" dt="2022-10-27T16:50:08.633" v="5686" actId="478"/>
          <ac:picMkLst>
            <pc:docMk/>
            <pc:sldMk cId="1690550888" sldId="260"/>
            <ac:picMk id="6" creationId="{51982FE7-880E-A633-682F-9494E868F529}"/>
          </ac:picMkLst>
        </pc:picChg>
        <pc:picChg chg="add del mod">
          <ac:chgData name="Vivek Verma" userId="348f5f6d-edef-4c85-adf1-631ae5179d11" providerId="ADAL" clId="{5B75007F-EE9F-4B1E-9C82-43BE7D498F1D}" dt="2022-11-04T15:27:13.369" v="8453" actId="21"/>
          <ac:picMkLst>
            <pc:docMk/>
            <pc:sldMk cId="1690550888" sldId="260"/>
            <ac:picMk id="8" creationId="{DA7327A1-91CD-94CF-C45B-4028C8AAD209}"/>
          </ac:picMkLst>
        </pc:picChg>
      </pc:sldChg>
      <pc:sldChg chg="del">
        <pc:chgData name="Vivek Verma" userId="348f5f6d-edef-4c85-adf1-631ae5179d11" providerId="ADAL" clId="{5B75007F-EE9F-4B1E-9C82-43BE7D498F1D}" dt="2022-10-11T14:38:51.966" v="234" actId="47"/>
        <pc:sldMkLst>
          <pc:docMk/>
          <pc:sldMk cId="2584390657" sldId="261"/>
        </pc:sldMkLst>
      </pc:sldChg>
      <pc:sldChg chg="del">
        <pc:chgData name="Vivek Verma" userId="348f5f6d-edef-4c85-adf1-631ae5179d11" providerId="ADAL" clId="{5B75007F-EE9F-4B1E-9C82-43BE7D498F1D}" dt="2022-10-11T14:38:51.966" v="234" actId="47"/>
        <pc:sldMkLst>
          <pc:docMk/>
          <pc:sldMk cId="2574788340" sldId="262"/>
        </pc:sldMkLst>
      </pc:sldChg>
      <pc:sldChg chg="del">
        <pc:chgData name="Vivek Verma" userId="348f5f6d-edef-4c85-adf1-631ae5179d11" providerId="ADAL" clId="{5B75007F-EE9F-4B1E-9C82-43BE7D498F1D}" dt="2022-10-11T14:38:51.966" v="234" actId="47"/>
        <pc:sldMkLst>
          <pc:docMk/>
          <pc:sldMk cId="2397720556" sldId="264"/>
        </pc:sldMkLst>
      </pc:sldChg>
      <pc:sldChg chg="del">
        <pc:chgData name="Vivek Verma" userId="348f5f6d-edef-4c85-adf1-631ae5179d11" providerId="ADAL" clId="{5B75007F-EE9F-4B1E-9C82-43BE7D498F1D}" dt="2022-10-11T14:38:51.966" v="234" actId="47"/>
        <pc:sldMkLst>
          <pc:docMk/>
          <pc:sldMk cId="1980889168" sldId="265"/>
        </pc:sldMkLst>
      </pc:sldChg>
      <pc:sldChg chg="del">
        <pc:chgData name="Vivek Verma" userId="348f5f6d-edef-4c85-adf1-631ae5179d11" providerId="ADAL" clId="{5B75007F-EE9F-4B1E-9C82-43BE7D498F1D}" dt="2022-10-11T14:38:51.966" v="234" actId="47"/>
        <pc:sldMkLst>
          <pc:docMk/>
          <pc:sldMk cId="2300051939" sldId="266"/>
        </pc:sldMkLst>
      </pc:sldChg>
      <pc:sldChg chg="del ord">
        <pc:chgData name="Vivek Verma" userId="348f5f6d-edef-4c85-adf1-631ae5179d11" providerId="ADAL" clId="{5B75007F-EE9F-4B1E-9C82-43BE7D498F1D}" dt="2022-11-03T16:00:11.758" v="7011" actId="47"/>
        <pc:sldMkLst>
          <pc:docMk/>
          <pc:sldMk cId="4167163088" sldId="268"/>
        </pc:sldMkLst>
      </pc:sldChg>
      <pc:sldChg chg="del">
        <pc:chgData name="Vivek Verma" userId="348f5f6d-edef-4c85-adf1-631ae5179d11" providerId="ADAL" clId="{5B75007F-EE9F-4B1E-9C82-43BE7D498F1D}" dt="2022-10-11T14:38:51.966" v="234" actId="47"/>
        <pc:sldMkLst>
          <pc:docMk/>
          <pc:sldMk cId="1265200255" sldId="269"/>
        </pc:sldMkLst>
      </pc:sldChg>
      <pc:sldChg chg="del">
        <pc:chgData name="Vivek Verma" userId="348f5f6d-edef-4c85-adf1-631ae5179d11" providerId="ADAL" clId="{5B75007F-EE9F-4B1E-9C82-43BE7D498F1D}" dt="2022-10-11T14:38:51.966" v="234" actId="47"/>
        <pc:sldMkLst>
          <pc:docMk/>
          <pc:sldMk cId="613320348" sldId="270"/>
        </pc:sldMkLst>
      </pc:sldChg>
      <pc:sldChg chg="del">
        <pc:chgData name="Vivek Verma" userId="348f5f6d-edef-4c85-adf1-631ae5179d11" providerId="ADAL" clId="{5B75007F-EE9F-4B1E-9C82-43BE7D498F1D}" dt="2022-10-11T14:38:51.966" v="234" actId="47"/>
        <pc:sldMkLst>
          <pc:docMk/>
          <pc:sldMk cId="3508451791" sldId="271"/>
        </pc:sldMkLst>
      </pc:sldChg>
      <pc:sldChg chg="del">
        <pc:chgData name="Vivek Verma" userId="348f5f6d-edef-4c85-adf1-631ae5179d11" providerId="ADAL" clId="{5B75007F-EE9F-4B1E-9C82-43BE7D498F1D}" dt="2022-10-11T14:38:51.966" v="234" actId="47"/>
        <pc:sldMkLst>
          <pc:docMk/>
          <pc:sldMk cId="3373074321" sldId="272"/>
        </pc:sldMkLst>
      </pc:sldChg>
      <pc:sldChg chg="addSp delSp modSp add mod modTransition delAnim modAnim">
        <pc:chgData name="Vivek Verma" userId="348f5f6d-edef-4c85-adf1-631ae5179d11" providerId="ADAL" clId="{5B75007F-EE9F-4B1E-9C82-43BE7D498F1D}" dt="2022-11-04T18:06:10.822" v="9762"/>
        <pc:sldMkLst>
          <pc:docMk/>
          <pc:sldMk cId="4206027915" sldId="273"/>
        </pc:sldMkLst>
        <pc:spChg chg="mod">
          <ac:chgData name="Vivek Verma" userId="348f5f6d-edef-4c85-adf1-631ae5179d11" providerId="ADAL" clId="{5B75007F-EE9F-4B1E-9C82-43BE7D498F1D}" dt="2022-11-04T16:33:45.780" v="9169" actId="2711"/>
          <ac:spMkLst>
            <pc:docMk/>
            <pc:sldMk cId="4206027915" sldId="273"/>
            <ac:spMk id="2" creationId="{0624CB54-5874-4218-B696-292925181ACC}"/>
          </ac:spMkLst>
        </pc:spChg>
        <pc:spChg chg="add mod">
          <ac:chgData name="Vivek Verma" userId="348f5f6d-edef-4c85-adf1-631ae5179d11" providerId="ADAL" clId="{5B75007F-EE9F-4B1E-9C82-43BE7D498F1D}" dt="2022-11-04T14:10:26.770" v="7498" actId="1036"/>
          <ac:spMkLst>
            <pc:docMk/>
            <pc:sldMk cId="4206027915" sldId="273"/>
            <ac:spMk id="3" creationId="{0CB29D10-DBC6-577A-FEE1-094D589A83B4}"/>
          </ac:spMkLst>
        </pc:spChg>
        <pc:spChg chg="add mod">
          <ac:chgData name="Vivek Verma" userId="348f5f6d-edef-4c85-adf1-631ae5179d11" providerId="ADAL" clId="{5B75007F-EE9F-4B1E-9C82-43BE7D498F1D}" dt="2022-10-17T14:30:14.329" v="581" actId="164"/>
          <ac:spMkLst>
            <pc:docMk/>
            <pc:sldMk cId="4206027915" sldId="273"/>
            <ac:spMk id="114" creationId="{1FA799B2-E4F3-A438-B82E-F0F6AAC6EA38}"/>
          </ac:spMkLst>
        </pc:spChg>
        <pc:spChg chg="add mod">
          <ac:chgData name="Vivek Verma" userId="348f5f6d-edef-4c85-adf1-631ae5179d11" providerId="ADAL" clId="{5B75007F-EE9F-4B1E-9C82-43BE7D498F1D}" dt="2022-10-17T14:10:42.397" v="481" actId="164"/>
          <ac:spMkLst>
            <pc:docMk/>
            <pc:sldMk cId="4206027915" sldId="273"/>
            <ac:spMk id="115" creationId="{848ED763-D4AA-8A79-B94E-D5767EBF0E96}"/>
          </ac:spMkLst>
        </pc:spChg>
        <pc:spChg chg="add mod">
          <ac:chgData name="Vivek Verma" userId="348f5f6d-edef-4c85-adf1-631ae5179d11" providerId="ADAL" clId="{5B75007F-EE9F-4B1E-9C82-43BE7D498F1D}" dt="2022-10-17T14:10:48.397" v="482" actId="164"/>
          <ac:spMkLst>
            <pc:docMk/>
            <pc:sldMk cId="4206027915" sldId="273"/>
            <ac:spMk id="116" creationId="{B7BB8531-CEAA-87A4-F5BC-A0DA7B8F7CD8}"/>
          </ac:spMkLst>
        </pc:spChg>
        <pc:spChg chg="add mod">
          <ac:chgData name="Vivek Verma" userId="348f5f6d-edef-4c85-adf1-631ae5179d11" providerId="ADAL" clId="{5B75007F-EE9F-4B1E-9C82-43BE7D498F1D}" dt="2022-10-17T14:30:14.329" v="581" actId="164"/>
          <ac:spMkLst>
            <pc:docMk/>
            <pc:sldMk cId="4206027915" sldId="273"/>
            <ac:spMk id="117" creationId="{0384064B-DFAD-9BB2-7790-B7553D4AD6F6}"/>
          </ac:spMkLst>
        </pc:spChg>
        <pc:spChg chg="add mod">
          <ac:chgData name="Vivek Verma" userId="348f5f6d-edef-4c85-adf1-631ae5179d11" providerId="ADAL" clId="{5B75007F-EE9F-4B1E-9C82-43BE7D498F1D}" dt="2022-10-17T14:10:42.397" v="481" actId="164"/>
          <ac:spMkLst>
            <pc:docMk/>
            <pc:sldMk cId="4206027915" sldId="273"/>
            <ac:spMk id="118" creationId="{0D71F4BA-2C4B-AA38-8D66-B27ACFBF73AC}"/>
          </ac:spMkLst>
        </pc:spChg>
        <pc:spChg chg="add mod">
          <ac:chgData name="Vivek Verma" userId="348f5f6d-edef-4c85-adf1-631ae5179d11" providerId="ADAL" clId="{5B75007F-EE9F-4B1E-9C82-43BE7D498F1D}" dt="2022-10-17T14:10:48.397" v="482" actId="164"/>
          <ac:spMkLst>
            <pc:docMk/>
            <pc:sldMk cId="4206027915" sldId="273"/>
            <ac:spMk id="119" creationId="{63B428C2-6E9C-B53F-4A5F-A9FDAC7275E8}"/>
          </ac:spMkLst>
        </pc:spChg>
        <pc:spChg chg="add del mod">
          <ac:chgData name="Vivek Verma" userId="348f5f6d-edef-4c85-adf1-631ae5179d11" providerId="ADAL" clId="{5B75007F-EE9F-4B1E-9C82-43BE7D498F1D}" dt="2022-10-17T14:50:46.565" v="815" actId="478"/>
          <ac:spMkLst>
            <pc:docMk/>
            <pc:sldMk cId="4206027915" sldId="273"/>
            <ac:spMk id="230" creationId="{EF4DFEC6-3B47-AEF5-373B-6B15EE88326B}"/>
          </ac:spMkLst>
        </pc:spChg>
        <pc:spChg chg="mod">
          <ac:chgData name="Vivek Verma" userId="348f5f6d-edef-4c85-adf1-631ae5179d11" providerId="ADAL" clId="{5B75007F-EE9F-4B1E-9C82-43BE7D498F1D}" dt="2022-10-17T15:08:30.988" v="969" actId="14100"/>
          <ac:spMkLst>
            <pc:docMk/>
            <pc:sldMk cId="4206027915" sldId="273"/>
            <ac:spMk id="440" creationId="{506621A9-CF17-31EC-20B3-8011AB6CC8AA}"/>
          </ac:spMkLst>
        </pc:spChg>
        <pc:spChg chg="mod">
          <ac:chgData name="Vivek Verma" userId="348f5f6d-edef-4c85-adf1-631ae5179d11" providerId="ADAL" clId="{5B75007F-EE9F-4B1E-9C82-43BE7D498F1D}" dt="2022-10-17T16:00:21.228" v="1549" actId="1035"/>
          <ac:spMkLst>
            <pc:docMk/>
            <pc:sldMk cId="4206027915" sldId="273"/>
            <ac:spMk id="441" creationId="{D6539C20-D858-5F8F-0A9C-1DCE52FE87F1}"/>
          </ac:spMkLst>
        </pc:spChg>
        <pc:spChg chg="mod">
          <ac:chgData name="Vivek Verma" userId="348f5f6d-edef-4c85-adf1-631ae5179d11" providerId="ADAL" clId="{5B75007F-EE9F-4B1E-9C82-43BE7D498F1D}" dt="2022-10-17T15:11:55.204" v="1097" actId="207"/>
          <ac:spMkLst>
            <pc:docMk/>
            <pc:sldMk cId="4206027915" sldId="273"/>
            <ac:spMk id="444" creationId="{3FE921B3-1B22-45CD-69DB-B3C775EE6294}"/>
          </ac:spMkLst>
        </pc:spChg>
        <pc:spChg chg="mod">
          <ac:chgData name="Vivek Verma" userId="348f5f6d-edef-4c85-adf1-631ae5179d11" providerId="ADAL" clId="{5B75007F-EE9F-4B1E-9C82-43BE7D498F1D}" dt="2022-10-17T16:00:10.586" v="1533" actId="1035"/>
          <ac:spMkLst>
            <pc:docMk/>
            <pc:sldMk cId="4206027915" sldId="273"/>
            <ac:spMk id="445" creationId="{2D507AF6-0448-7A6D-FEA3-CFF1B8A71833}"/>
          </ac:spMkLst>
        </pc:spChg>
        <pc:spChg chg="mod">
          <ac:chgData name="Vivek Verma" userId="348f5f6d-edef-4c85-adf1-631ae5179d11" providerId="ADAL" clId="{5B75007F-EE9F-4B1E-9C82-43BE7D498F1D}" dt="2022-10-17T15:13:38.940" v="1121" actId="207"/>
          <ac:spMkLst>
            <pc:docMk/>
            <pc:sldMk cId="4206027915" sldId="273"/>
            <ac:spMk id="447" creationId="{C2F8D9D8-FB82-079C-F468-ED3783473454}"/>
          </ac:spMkLst>
        </pc:spChg>
        <pc:spChg chg="mod">
          <ac:chgData name="Vivek Verma" userId="348f5f6d-edef-4c85-adf1-631ae5179d11" providerId="ADAL" clId="{5B75007F-EE9F-4B1E-9C82-43BE7D498F1D}" dt="2022-10-17T15:59:59.541" v="1516" actId="1035"/>
          <ac:spMkLst>
            <pc:docMk/>
            <pc:sldMk cId="4206027915" sldId="273"/>
            <ac:spMk id="448" creationId="{66C7479D-FABB-F865-B10B-C4CBC4AAD077}"/>
          </ac:spMkLst>
        </pc:spChg>
        <pc:spChg chg="add mod">
          <ac:chgData name="Vivek Verma" userId="348f5f6d-edef-4c85-adf1-631ae5179d11" providerId="ADAL" clId="{5B75007F-EE9F-4B1E-9C82-43BE7D498F1D}" dt="2022-10-17T15:53:51.930" v="1413" actId="164"/>
          <ac:spMkLst>
            <pc:docMk/>
            <pc:sldMk cId="4206027915" sldId="273"/>
            <ac:spMk id="450" creationId="{D92399C1-F0E7-EAA6-2A2B-86EC2D8BB9B7}"/>
          </ac:spMkLst>
        </pc:spChg>
        <pc:spChg chg="add mod">
          <ac:chgData name="Vivek Verma" userId="348f5f6d-edef-4c85-adf1-631ae5179d11" providerId="ADAL" clId="{5B75007F-EE9F-4B1E-9C82-43BE7D498F1D}" dt="2022-10-17T15:53:51.930" v="1413" actId="164"/>
          <ac:spMkLst>
            <pc:docMk/>
            <pc:sldMk cId="4206027915" sldId="273"/>
            <ac:spMk id="451" creationId="{381C9B68-FA13-AEBC-97F7-531F7BC15785}"/>
          </ac:spMkLst>
        </pc:spChg>
        <pc:spChg chg="add mod">
          <ac:chgData name="Vivek Verma" userId="348f5f6d-edef-4c85-adf1-631ae5179d11" providerId="ADAL" clId="{5B75007F-EE9F-4B1E-9C82-43BE7D498F1D}" dt="2022-10-17T15:53:51.930" v="1413" actId="164"/>
          <ac:spMkLst>
            <pc:docMk/>
            <pc:sldMk cId="4206027915" sldId="273"/>
            <ac:spMk id="452" creationId="{875046EF-1FC7-9E08-8C7D-661EB62BA5E5}"/>
          </ac:spMkLst>
        </pc:spChg>
        <pc:spChg chg="add mod">
          <ac:chgData name="Vivek Verma" userId="348f5f6d-edef-4c85-adf1-631ae5179d11" providerId="ADAL" clId="{5B75007F-EE9F-4B1E-9C82-43BE7D498F1D}" dt="2022-10-17T15:53:51.930" v="1413" actId="164"/>
          <ac:spMkLst>
            <pc:docMk/>
            <pc:sldMk cId="4206027915" sldId="273"/>
            <ac:spMk id="453" creationId="{0F19D5C9-7A66-DB4C-2E47-0D2F7B16F9F7}"/>
          </ac:spMkLst>
        </pc:spChg>
        <pc:spChg chg="add mod">
          <ac:chgData name="Vivek Verma" userId="348f5f6d-edef-4c85-adf1-631ae5179d11" providerId="ADAL" clId="{5B75007F-EE9F-4B1E-9C82-43BE7D498F1D}" dt="2022-10-17T15:53:51.930" v="1413" actId="164"/>
          <ac:spMkLst>
            <pc:docMk/>
            <pc:sldMk cId="4206027915" sldId="273"/>
            <ac:spMk id="454" creationId="{0E0D7183-8D04-B541-B734-7AF706327F96}"/>
          </ac:spMkLst>
        </pc:spChg>
        <pc:spChg chg="add del mod">
          <ac:chgData name="Vivek Verma" userId="348f5f6d-edef-4c85-adf1-631ae5179d11" providerId="ADAL" clId="{5B75007F-EE9F-4B1E-9C82-43BE7D498F1D}" dt="2022-10-17T15:50:11.002" v="1323"/>
          <ac:spMkLst>
            <pc:docMk/>
            <pc:sldMk cId="4206027915" sldId="273"/>
            <ac:spMk id="459" creationId="{1C66A1CB-344A-3321-2717-A6F312A5C328}"/>
          </ac:spMkLst>
        </pc:spChg>
        <pc:spChg chg="add mod">
          <ac:chgData name="Vivek Verma" userId="348f5f6d-edef-4c85-adf1-631ae5179d11" providerId="ADAL" clId="{5B75007F-EE9F-4B1E-9C82-43BE7D498F1D}" dt="2022-10-17T15:59:14.157" v="1493" actId="1035"/>
          <ac:spMkLst>
            <pc:docMk/>
            <pc:sldMk cId="4206027915" sldId="273"/>
            <ac:spMk id="460" creationId="{419E338C-1B05-BDA2-F0ED-BEAFC4562E2D}"/>
          </ac:spMkLst>
        </pc:spChg>
        <pc:spChg chg="add mod">
          <ac:chgData name="Vivek Verma" userId="348f5f6d-edef-4c85-adf1-631ae5179d11" providerId="ADAL" clId="{5B75007F-EE9F-4B1E-9C82-43BE7D498F1D}" dt="2022-10-17T15:53:51.930" v="1413" actId="164"/>
          <ac:spMkLst>
            <pc:docMk/>
            <pc:sldMk cId="4206027915" sldId="273"/>
            <ac:spMk id="461" creationId="{D7966753-4987-DCB7-D70A-201733ADD377}"/>
          </ac:spMkLst>
        </pc:spChg>
        <pc:spChg chg="add del mod">
          <ac:chgData name="Vivek Verma" userId="348f5f6d-edef-4c85-adf1-631ae5179d11" providerId="ADAL" clId="{5B75007F-EE9F-4B1E-9C82-43BE7D498F1D}" dt="2022-10-17T15:58:28.990" v="1474"/>
          <ac:spMkLst>
            <pc:docMk/>
            <pc:sldMk cId="4206027915" sldId="273"/>
            <ac:spMk id="463" creationId="{538F104B-8D22-8C2C-BE3F-45C698BF397D}"/>
          </ac:spMkLst>
        </pc:spChg>
        <pc:spChg chg="add mod">
          <ac:chgData name="Vivek Verma" userId="348f5f6d-edef-4c85-adf1-631ae5179d11" providerId="ADAL" clId="{5B75007F-EE9F-4B1E-9C82-43BE7D498F1D}" dt="2022-10-17T16:03:12.630" v="1618" actId="1036"/>
          <ac:spMkLst>
            <pc:docMk/>
            <pc:sldMk cId="4206027915" sldId="273"/>
            <ac:spMk id="464" creationId="{78A82919-3778-A9FE-2829-CDA9016D407B}"/>
          </ac:spMkLst>
        </pc:spChg>
        <pc:grpChg chg="add mod">
          <ac:chgData name="Vivek Verma" userId="348f5f6d-edef-4c85-adf1-631ae5179d11" providerId="ADAL" clId="{5B75007F-EE9F-4B1E-9C82-43BE7D498F1D}" dt="2022-11-04T14:10:10.872" v="7485" actId="164"/>
          <ac:grpSpMkLst>
            <pc:docMk/>
            <pc:sldMk cId="4206027915" sldId="273"/>
            <ac:grpSpMk id="5" creationId="{EA2B4102-0386-CEF9-7D9A-C658ACC759F4}"/>
          </ac:grpSpMkLst>
        </pc:grpChg>
        <pc:grpChg chg="add mod">
          <ac:chgData name="Vivek Verma" userId="348f5f6d-edef-4c85-adf1-631ae5179d11" providerId="ADAL" clId="{5B75007F-EE9F-4B1E-9C82-43BE7D498F1D}" dt="2022-11-01T18:22:26.337" v="5765" actId="164"/>
          <ac:grpSpMkLst>
            <pc:docMk/>
            <pc:sldMk cId="4206027915" sldId="273"/>
            <ac:grpSpMk id="18" creationId="{866373F4-7740-A2C7-381E-EFEB00A2B3F7}"/>
          </ac:grpSpMkLst>
        </pc:grpChg>
        <pc:grpChg chg="add mod">
          <ac:chgData name="Vivek Verma" userId="348f5f6d-edef-4c85-adf1-631ae5179d11" providerId="ADAL" clId="{5B75007F-EE9F-4B1E-9C82-43BE7D498F1D}" dt="2022-11-01T18:22:26.337" v="5765" actId="164"/>
          <ac:grpSpMkLst>
            <pc:docMk/>
            <pc:sldMk cId="4206027915" sldId="273"/>
            <ac:grpSpMk id="19" creationId="{12B4A872-D0D2-12B8-6CFF-18DEC06912F2}"/>
          </ac:grpSpMkLst>
        </pc:grpChg>
        <pc:grpChg chg="add del mod topLvl">
          <ac:chgData name="Vivek Verma" userId="348f5f6d-edef-4c85-adf1-631ae5179d11" providerId="ADAL" clId="{5B75007F-EE9F-4B1E-9C82-43BE7D498F1D}" dt="2022-10-17T14:19:06.234" v="527" actId="165"/>
          <ac:grpSpMkLst>
            <pc:docMk/>
            <pc:sldMk cId="4206027915" sldId="273"/>
            <ac:grpSpMk id="28" creationId="{92208B9A-DC14-5DE4-ADE9-4FB97C03CA89}"/>
          </ac:grpSpMkLst>
        </pc:grpChg>
        <pc:grpChg chg="add del mod topLvl">
          <ac:chgData name="Vivek Verma" userId="348f5f6d-edef-4c85-adf1-631ae5179d11" providerId="ADAL" clId="{5B75007F-EE9F-4B1E-9C82-43BE7D498F1D}" dt="2022-10-17T14:19:06.234" v="527" actId="165"/>
          <ac:grpSpMkLst>
            <pc:docMk/>
            <pc:sldMk cId="4206027915" sldId="273"/>
            <ac:grpSpMk id="29" creationId="{1635B004-626A-E670-11EE-70C6A5D101AE}"/>
          </ac:grpSpMkLst>
        </pc:grpChg>
        <pc:grpChg chg="add mod">
          <ac:chgData name="Vivek Verma" userId="348f5f6d-edef-4c85-adf1-631ae5179d11" providerId="ADAL" clId="{5B75007F-EE9F-4B1E-9C82-43BE7D498F1D}" dt="2022-11-01T18:22:26.337" v="5765" actId="164"/>
          <ac:grpSpMkLst>
            <pc:docMk/>
            <pc:sldMk cId="4206027915" sldId="273"/>
            <ac:grpSpMk id="32" creationId="{5B630727-A572-3A40-63B0-AC60373B975D}"/>
          </ac:grpSpMkLst>
        </pc:grpChg>
        <pc:grpChg chg="add mod">
          <ac:chgData name="Vivek Verma" userId="348f5f6d-edef-4c85-adf1-631ae5179d11" providerId="ADAL" clId="{5B75007F-EE9F-4B1E-9C82-43BE7D498F1D}" dt="2022-11-01T18:22:26.337" v="5765" actId="164"/>
          <ac:grpSpMkLst>
            <pc:docMk/>
            <pc:sldMk cId="4206027915" sldId="273"/>
            <ac:grpSpMk id="43" creationId="{9FF3403E-579B-1C4A-761A-4C0CED84A990}"/>
          </ac:grpSpMkLst>
        </pc:grpChg>
        <pc:grpChg chg="add del mod">
          <ac:chgData name="Vivek Verma" userId="348f5f6d-edef-4c85-adf1-631ae5179d11" providerId="ADAL" clId="{5B75007F-EE9F-4B1E-9C82-43BE7D498F1D}" dt="2022-10-17T14:01:24.724" v="376" actId="165"/>
          <ac:grpSpMkLst>
            <pc:docMk/>
            <pc:sldMk cId="4206027915" sldId="273"/>
            <ac:grpSpMk id="50" creationId="{21C191ED-E143-E00D-8D2C-1099D2143073}"/>
          </ac:grpSpMkLst>
        </pc:grpChg>
        <pc:grpChg chg="add mod">
          <ac:chgData name="Vivek Verma" userId="348f5f6d-edef-4c85-adf1-631ae5179d11" providerId="ADAL" clId="{5B75007F-EE9F-4B1E-9C82-43BE7D498F1D}" dt="2022-11-01T18:22:26.337" v="5765" actId="164"/>
          <ac:grpSpMkLst>
            <pc:docMk/>
            <pc:sldMk cId="4206027915" sldId="273"/>
            <ac:grpSpMk id="55" creationId="{665AD8EA-305A-687E-5D74-DFF838026813}"/>
          </ac:grpSpMkLst>
        </pc:grpChg>
        <pc:grpChg chg="add del mod">
          <ac:chgData name="Vivek Verma" userId="348f5f6d-edef-4c85-adf1-631ae5179d11" providerId="ADAL" clId="{5B75007F-EE9F-4B1E-9C82-43BE7D498F1D}" dt="2022-10-17T14:12:28.775" v="494" actId="165"/>
          <ac:grpSpMkLst>
            <pc:docMk/>
            <pc:sldMk cId="4206027915" sldId="273"/>
            <ac:grpSpMk id="71" creationId="{3BCD224F-6CB9-5D3B-680C-96D6E0FAEE32}"/>
          </ac:grpSpMkLst>
        </pc:grpChg>
        <pc:grpChg chg="add del mod">
          <ac:chgData name="Vivek Verma" userId="348f5f6d-edef-4c85-adf1-631ae5179d11" providerId="ADAL" clId="{5B75007F-EE9F-4B1E-9C82-43BE7D498F1D}" dt="2022-11-01T18:22:15.213" v="5764" actId="478"/>
          <ac:grpSpMkLst>
            <pc:docMk/>
            <pc:sldMk cId="4206027915" sldId="273"/>
            <ac:grpSpMk id="73" creationId="{F81970C6-82DD-B247-73AC-525FB812407A}"/>
          </ac:grpSpMkLst>
        </pc:grpChg>
        <pc:grpChg chg="add mod">
          <ac:chgData name="Vivek Verma" userId="348f5f6d-edef-4c85-adf1-631ae5179d11" providerId="ADAL" clId="{5B75007F-EE9F-4B1E-9C82-43BE7D498F1D}" dt="2022-11-04T14:10:10.872" v="7485" actId="164"/>
          <ac:grpSpMkLst>
            <pc:docMk/>
            <pc:sldMk cId="4206027915" sldId="273"/>
            <ac:grpSpMk id="74" creationId="{8A130001-44B9-771C-BABD-8ACDEDDC7D8B}"/>
          </ac:grpSpMkLst>
        </pc:grpChg>
        <pc:grpChg chg="add del mod">
          <ac:chgData name="Vivek Verma" userId="348f5f6d-edef-4c85-adf1-631ae5179d11" providerId="ADAL" clId="{5B75007F-EE9F-4B1E-9C82-43BE7D498F1D}" dt="2022-10-17T14:02:57.082" v="380" actId="165"/>
          <ac:grpSpMkLst>
            <pc:docMk/>
            <pc:sldMk cId="4206027915" sldId="273"/>
            <ac:grpSpMk id="92" creationId="{1C9F55DE-A0FD-2FB7-73AE-D22D3E0A5560}"/>
          </ac:grpSpMkLst>
        </pc:grpChg>
        <pc:grpChg chg="add del mod">
          <ac:chgData name="Vivek Verma" userId="348f5f6d-edef-4c85-adf1-631ae5179d11" providerId="ADAL" clId="{5B75007F-EE9F-4B1E-9C82-43BE7D498F1D}" dt="2022-10-17T14:12:28.775" v="494" actId="165"/>
          <ac:grpSpMkLst>
            <pc:docMk/>
            <pc:sldMk cId="4206027915" sldId="273"/>
            <ac:grpSpMk id="113" creationId="{160722DE-B1F9-7A68-0385-49A29703471A}"/>
          </ac:grpSpMkLst>
        </pc:grpChg>
        <pc:grpChg chg="add del mod">
          <ac:chgData name="Vivek Verma" userId="348f5f6d-edef-4c85-adf1-631ae5179d11" providerId="ADAL" clId="{5B75007F-EE9F-4B1E-9C82-43BE7D498F1D}" dt="2022-10-17T14:53:46.539" v="818" actId="478"/>
          <ac:grpSpMkLst>
            <pc:docMk/>
            <pc:sldMk cId="4206027915" sldId="273"/>
            <ac:grpSpMk id="120" creationId="{3F105FE9-4142-B3CE-AC85-6FD467C5E7BB}"/>
          </ac:grpSpMkLst>
        </pc:grpChg>
        <pc:grpChg chg="add del mod">
          <ac:chgData name="Vivek Verma" userId="348f5f6d-edef-4c85-adf1-631ae5179d11" providerId="ADAL" clId="{5B75007F-EE9F-4B1E-9C82-43BE7D498F1D}" dt="2022-10-17T14:53:46.539" v="818" actId="478"/>
          <ac:grpSpMkLst>
            <pc:docMk/>
            <pc:sldMk cId="4206027915" sldId="273"/>
            <ac:grpSpMk id="121" creationId="{99A5A327-AD43-9C71-ED3A-2D01CD1C93BD}"/>
          </ac:grpSpMkLst>
        </pc:grpChg>
        <pc:grpChg chg="add del mod">
          <ac:chgData name="Vivek Verma" userId="348f5f6d-edef-4c85-adf1-631ae5179d11" providerId="ADAL" clId="{5B75007F-EE9F-4B1E-9C82-43BE7D498F1D}" dt="2022-10-17T14:53:46.539" v="818" actId="478"/>
          <ac:grpSpMkLst>
            <pc:docMk/>
            <pc:sldMk cId="4206027915" sldId="273"/>
            <ac:grpSpMk id="122" creationId="{61C06D68-D442-47EE-BC44-F971A8FC830B}"/>
          </ac:grpSpMkLst>
        </pc:grpChg>
        <pc:grpChg chg="add del mod">
          <ac:chgData name="Vivek Verma" userId="348f5f6d-edef-4c85-adf1-631ae5179d11" providerId="ADAL" clId="{5B75007F-EE9F-4B1E-9C82-43BE7D498F1D}" dt="2022-10-17T14:21:19.072" v="560" actId="165"/>
          <ac:grpSpMkLst>
            <pc:docMk/>
            <pc:sldMk cId="4206027915" sldId="273"/>
            <ac:grpSpMk id="228" creationId="{329CD01D-A329-3E5F-F1E3-57CF6D8552F3}"/>
          </ac:grpSpMkLst>
        </pc:grpChg>
        <pc:grpChg chg="add mod">
          <ac:chgData name="Vivek Verma" userId="348f5f6d-edef-4c85-adf1-631ae5179d11" providerId="ADAL" clId="{5B75007F-EE9F-4B1E-9C82-43BE7D498F1D}" dt="2022-10-17T14:30:14.329" v="581" actId="164"/>
          <ac:grpSpMkLst>
            <pc:docMk/>
            <pc:sldMk cId="4206027915" sldId="273"/>
            <ac:grpSpMk id="229" creationId="{A735AD07-B1A0-54CA-AC09-8EFAE4F39EFD}"/>
          </ac:grpSpMkLst>
        </pc:grpChg>
        <pc:grpChg chg="add del mod">
          <ac:chgData name="Vivek Verma" userId="348f5f6d-edef-4c85-adf1-631ae5179d11" providerId="ADAL" clId="{5B75007F-EE9F-4B1E-9C82-43BE7D498F1D}" dt="2022-10-17T15:02:33.063" v="853" actId="165"/>
          <ac:grpSpMkLst>
            <pc:docMk/>
            <pc:sldMk cId="4206027915" sldId="273"/>
            <ac:grpSpMk id="236" creationId="{F56A24EF-2206-C34B-C977-5D4DE12B27E6}"/>
          </ac:grpSpMkLst>
        </pc:grpChg>
        <pc:grpChg chg="add del mod">
          <ac:chgData name="Vivek Verma" userId="348f5f6d-edef-4c85-adf1-631ae5179d11" providerId="ADAL" clId="{5B75007F-EE9F-4B1E-9C82-43BE7D498F1D}" dt="2022-10-17T15:02:33.063" v="853" actId="165"/>
          <ac:grpSpMkLst>
            <pc:docMk/>
            <pc:sldMk cId="4206027915" sldId="273"/>
            <ac:grpSpMk id="237" creationId="{458B5A48-C8D0-A23D-1819-FA3B04ACD6CC}"/>
          </ac:grpSpMkLst>
        </pc:grpChg>
        <pc:grpChg chg="add del mod">
          <ac:chgData name="Vivek Verma" userId="348f5f6d-edef-4c85-adf1-631ae5179d11" providerId="ADAL" clId="{5B75007F-EE9F-4B1E-9C82-43BE7D498F1D}" dt="2022-10-17T15:02:33.063" v="853" actId="165"/>
          <ac:grpSpMkLst>
            <pc:docMk/>
            <pc:sldMk cId="4206027915" sldId="273"/>
            <ac:grpSpMk id="248" creationId="{303E87D9-8C66-7E89-64F9-FFC8B8A969EC}"/>
          </ac:grpSpMkLst>
        </pc:grpChg>
        <pc:grpChg chg="add del mod">
          <ac:chgData name="Vivek Verma" userId="348f5f6d-edef-4c85-adf1-631ae5179d11" providerId="ADAL" clId="{5B75007F-EE9F-4B1E-9C82-43BE7D498F1D}" dt="2022-10-17T15:02:33.063" v="853" actId="165"/>
          <ac:grpSpMkLst>
            <pc:docMk/>
            <pc:sldMk cId="4206027915" sldId="273"/>
            <ac:grpSpMk id="259" creationId="{072D582F-DD89-0C9D-501A-31C7C4768564}"/>
          </ac:grpSpMkLst>
        </pc:grpChg>
        <pc:grpChg chg="add del mod">
          <ac:chgData name="Vivek Verma" userId="348f5f6d-edef-4c85-adf1-631ae5179d11" providerId="ADAL" clId="{5B75007F-EE9F-4B1E-9C82-43BE7D498F1D}" dt="2022-10-17T15:02:33.063" v="853" actId="165"/>
          <ac:grpSpMkLst>
            <pc:docMk/>
            <pc:sldMk cId="4206027915" sldId="273"/>
            <ac:grpSpMk id="270" creationId="{681849F7-90ED-69ED-94CD-143129E482EC}"/>
          </ac:grpSpMkLst>
        </pc:grpChg>
        <pc:grpChg chg="add del mod">
          <ac:chgData name="Vivek Verma" userId="348f5f6d-edef-4c85-adf1-631ae5179d11" providerId="ADAL" clId="{5B75007F-EE9F-4B1E-9C82-43BE7D498F1D}" dt="2022-10-17T15:02:33.063" v="853" actId="165"/>
          <ac:grpSpMkLst>
            <pc:docMk/>
            <pc:sldMk cId="4206027915" sldId="273"/>
            <ac:grpSpMk id="281" creationId="{E9DDE64E-B4CA-519C-2D3B-4278ABD58784}"/>
          </ac:grpSpMkLst>
        </pc:grpChg>
        <pc:grpChg chg="add del mod">
          <ac:chgData name="Vivek Verma" userId="348f5f6d-edef-4c85-adf1-631ae5179d11" providerId="ADAL" clId="{5B75007F-EE9F-4B1E-9C82-43BE7D498F1D}" dt="2022-10-17T15:02:33.063" v="853" actId="165"/>
          <ac:grpSpMkLst>
            <pc:docMk/>
            <pc:sldMk cId="4206027915" sldId="273"/>
            <ac:grpSpMk id="292" creationId="{5C8FEA91-C709-276B-2861-A3CD5943ED4A}"/>
          </ac:grpSpMkLst>
        </pc:grpChg>
        <pc:grpChg chg="add del mod">
          <ac:chgData name="Vivek Verma" userId="348f5f6d-edef-4c85-adf1-631ae5179d11" providerId="ADAL" clId="{5B75007F-EE9F-4B1E-9C82-43BE7D498F1D}" dt="2022-10-17T15:02:33.063" v="853" actId="165"/>
          <ac:grpSpMkLst>
            <pc:docMk/>
            <pc:sldMk cId="4206027915" sldId="273"/>
            <ac:grpSpMk id="303" creationId="{70CAADE3-AF77-9BE5-CCCB-644F8339FE43}"/>
          </ac:grpSpMkLst>
        </pc:grpChg>
        <pc:grpChg chg="add del mod">
          <ac:chgData name="Vivek Verma" userId="348f5f6d-edef-4c85-adf1-631ae5179d11" providerId="ADAL" clId="{5B75007F-EE9F-4B1E-9C82-43BE7D498F1D}" dt="2022-10-17T15:02:33.063" v="853" actId="165"/>
          <ac:grpSpMkLst>
            <pc:docMk/>
            <pc:sldMk cId="4206027915" sldId="273"/>
            <ac:grpSpMk id="314" creationId="{E8CBB703-9B96-2201-90BB-F85060FE2109}"/>
          </ac:grpSpMkLst>
        </pc:grpChg>
        <pc:grpChg chg="add del mod">
          <ac:chgData name="Vivek Verma" userId="348f5f6d-edef-4c85-adf1-631ae5179d11" providerId="ADAL" clId="{5B75007F-EE9F-4B1E-9C82-43BE7D498F1D}" dt="2022-10-17T15:02:33.063" v="853" actId="165"/>
          <ac:grpSpMkLst>
            <pc:docMk/>
            <pc:sldMk cId="4206027915" sldId="273"/>
            <ac:grpSpMk id="325" creationId="{266F5AEA-F5A9-FBE2-07A1-829737CFD502}"/>
          </ac:grpSpMkLst>
        </pc:grpChg>
        <pc:grpChg chg="add del mod">
          <ac:chgData name="Vivek Verma" userId="348f5f6d-edef-4c85-adf1-631ae5179d11" providerId="ADAL" clId="{5B75007F-EE9F-4B1E-9C82-43BE7D498F1D}" dt="2022-11-01T17:55:28.973" v="5722" actId="478"/>
          <ac:grpSpMkLst>
            <pc:docMk/>
            <pc:sldMk cId="4206027915" sldId="273"/>
            <ac:grpSpMk id="336" creationId="{29EA04AE-198C-30A1-0108-20FDC9FE80B3}"/>
          </ac:grpSpMkLst>
        </pc:grpChg>
        <pc:grpChg chg="add del mod">
          <ac:chgData name="Vivek Verma" userId="348f5f6d-edef-4c85-adf1-631ae5179d11" providerId="ADAL" clId="{5B75007F-EE9F-4B1E-9C82-43BE7D498F1D}" dt="2022-10-17T15:05:59.178" v="860" actId="165"/>
          <ac:grpSpMkLst>
            <pc:docMk/>
            <pc:sldMk cId="4206027915" sldId="273"/>
            <ac:grpSpMk id="337" creationId="{1BAC25C6-8F85-0A5D-E935-58D0138A23E8}"/>
          </ac:grpSpMkLst>
        </pc:grpChg>
        <pc:grpChg chg="add del mod">
          <ac:chgData name="Vivek Verma" userId="348f5f6d-edef-4c85-adf1-631ae5179d11" providerId="ADAL" clId="{5B75007F-EE9F-4B1E-9C82-43BE7D498F1D}" dt="2022-11-01T17:55:16.390" v="5720" actId="478"/>
          <ac:grpSpMkLst>
            <pc:docMk/>
            <pc:sldMk cId="4206027915" sldId="273"/>
            <ac:grpSpMk id="438" creationId="{F481C3E2-B9E4-045A-2ADF-5FFE00600D75}"/>
          </ac:grpSpMkLst>
        </pc:grpChg>
        <pc:grpChg chg="add mod">
          <ac:chgData name="Vivek Verma" userId="348f5f6d-edef-4c85-adf1-631ae5179d11" providerId="ADAL" clId="{5B75007F-EE9F-4B1E-9C82-43BE7D498F1D}" dt="2022-11-01T18:03:11.368" v="5753" actId="164"/>
          <ac:grpSpMkLst>
            <pc:docMk/>
            <pc:sldMk cId="4206027915" sldId="273"/>
            <ac:grpSpMk id="439" creationId="{99C38392-327D-7FA9-9732-B14EE3F7CA06}"/>
          </ac:grpSpMkLst>
        </pc:grpChg>
        <pc:grpChg chg="add del mod">
          <ac:chgData name="Vivek Verma" userId="348f5f6d-edef-4c85-adf1-631ae5179d11" providerId="ADAL" clId="{5B75007F-EE9F-4B1E-9C82-43BE7D498F1D}" dt="2022-11-01T17:55:26.407" v="5721" actId="478"/>
          <ac:grpSpMkLst>
            <pc:docMk/>
            <pc:sldMk cId="4206027915" sldId="273"/>
            <ac:grpSpMk id="442" creationId="{8A0CBF96-4A99-DD67-FC47-BCA6CA080161}"/>
          </ac:grpSpMkLst>
        </pc:grpChg>
        <pc:grpChg chg="add mod">
          <ac:chgData name="Vivek Verma" userId="348f5f6d-edef-4c85-adf1-631ae5179d11" providerId="ADAL" clId="{5B75007F-EE9F-4B1E-9C82-43BE7D498F1D}" dt="2022-11-01T18:03:11.368" v="5753" actId="164"/>
          <ac:grpSpMkLst>
            <pc:docMk/>
            <pc:sldMk cId="4206027915" sldId="273"/>
            <ac:grpSpMk id="443" creationId="{BB51925C-DEB9-7E7F-7E2A-CFA1931CA57A}"/>
          </ac:grpSpMkLst>
        </pc:grpChg>
        <pc:grpChg chg="add mod">
          <ac:chgData name="Vivek Verma" userId="348f5f6d-edef-4c85-adf1-631ae5179d11" providerId="ADAL" clId="{5B75007F-EE9F-4B1E-9C82-43BE7D498F1D}" dt="2022-11-01T18:03:11.368" v="5753" actId="164"/>
          <ac:grpSpMkLst>
            <pc:docMk/>
            <pc:sldMk cId="4206027915" sldId="273"/>
            <ac:grpSpMk id="446" creationId="{1F5F4790-7E7C-93D2-6BB5-0C035AAFD94E}"/>
          </ac:grpSpMkLst>
        </pc:grpChg>
        <pc:grpChg chg="add mod">
          <ac:chgData name="Vivek Verma" userId="348f5f6d-edef-4c85-adf1-631ae5179d11" providerId="ADAL" clId="{5B75007F-EE9F-4B1E-9C82-43BE7D498F1D}" dt="2022-11-04T14:09:41.278" v="7483" actId="1036"/>
          <ac:grpSpMkLst>
            <pc:docMk/>
            <pc:sldMk cId="4206027915" sldId="273"/>
            <ac:grpSpMk id="462" creationId="{BF51C237-C74C-C5C3-BAB3-45A91CF37299}"/>
          </ac:grpSpMkLst>
        </pc:grpChg>
        <pc:grpChg chg="add mod">
          <ac:chgData name="Vivek Verma" userId="348f5f6d-edef-4c85-adf1-631ae5179d11" providerId="ADAL" clId="{5B75007F-EE9F-4B1E-9C82-43BE7D498F1D}" dt="2022-11-04T14:10:10.872" v="7485" actId="164"/>
          <ac:grpSpMkLst>
            <pc:docMk/>
            <pc:sldMk cId="4206027915" sldId="273"/>
            <ac:grpSpMk id="463" creationId="{186D7BCF-4DED-8528-DD79-2BF7B7BE45E2}"/>
          </ac:grpSpMkLst>
        </pc:grpChg>
        <pc:grpChg chg="add mod">
          <ac:chgData name="Vivek Verma" userId="348f5f6d-edef-4c85-adf1-631ae5179d11" providerId="ADAL" clId="{5B75007F-EE9F-4B1E-9C82-43BE7D498F1D}" dt="2022-11-01T18:04:30.663" v="5757" actId="164"/>
          <ac:grpSpMkLst>
            <pc:docMk/>
            <pc:sldMk cId="4206027915" sldId="273"/>
            <ac:grpSpMk id="465" creationId="{FAC69E77-88A2-6973-69A2-1DD8AD71CF50}"/>
          </ac:grpSpMkLst>
        </pc:grpChg>
        <pc:grpChg chg="add mod">
          <ac:chgData name="Vivek Verma" userId="348f5f6d-edef-4c85-adf1-631ae5179d11" providerId="ADAL" clId="{5B75007F-EE9F-4B1E-9C82-43BE7D498F1D}" dt="2022-11-01T18:04:30.663" v="5757" actId="164"/>
          <ac:grpSpMkLst>
            <pc:docMk/>
            <pc:sldMk cId="4206027915" sldId="273"/>
            <ac:grpSpMk id="476" creationId="{46B8D296-4F1F-0C06-E952-0E0C4BBF61D1}"/>
          </ac:grpSpMkLst>
        </pc:grpChg>
        <pc:grpChg chg="add mod">
          <ac:chgData name="Vivek Verma" userId="348f5f6d-edef-4c85-adf1-631ae5179d11" providerId="ADAL" clId="{5B75007F-EE9F-4B1E-9C82-43BE7D498F1D}" dt="2022-11-01T18:04:30.663" v="5757" actId="164"/>
          <ac:grpSpMkLst>
            <pc:docMk/>
            <pc:sldMk cId="4206027915" sldId="273"/>
            <ac:grpSpMk id="487" creationId="{4F2CB23F-5347-FAE7-12EA-B5C15C941A2A}"/>
          </ac:grpSpMkLst>
        </pc:grpChg>
        <pc:grpChg chg="add mod">
          <ac:chgData name="Vivek Verma" userId="348f5f6d-edef-4c85-adf1-631ae5179d11" providerId="ADAL" clId="{5B75007F-EE9F-4B1E-9C82-43BE7D498F1D}" dt="2022-11-01T18:04:30.663" v="5757" actId="164"/>
          <ac:grpSpMkLst>
            <pc:docMk/>
            <pc:sldMk cId="4206027915" sldId="273"/>
            <ac:grpSpMk id="498" creationId="{131BCCBE-38D0-D30E-32A9-608B2074686B}"/>
          </ac:grpSpMkLst>
        </pc:grpChg>
        <pc:grpChg chg="add mod">
          <ac:chgData name="Vivek Verma" userId="348f5f6d-edef-4c85-adf1-631ae5179d11" providerId="ADAL" clId="{5B75007F-EE9F-4B1E-9C82-43BE7D498F1D}" dt="2022-11-01T18:04:30.663" v="5757" actId="164"/>
          <ac:grpSpMkLst>
            <pc:docMk/>
            <pc:sldMk cId="4206027915" sldId="273"/>
            <ac:grpSpMk id="509" creationId="{C9A84330-1BA8-1231-D372-FC911B3FCAB6}"/>
          </ac:grpSpMkLst>
        </pc:grp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6" creationId="{FBF52BAE-A2B7-8D33-85C9-054AFB959A12}"/>
          </ac:picMkLst>
        </pc:picChg>
        <pc:picChg chg="add 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6" creationId="{FF074861-7A9E-40F0-2E43-F8B81FE0ED26}"/>
          </ac:picMkLst>
        </pc:picChg>
        <pc:picChg chg="add 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7" creationId="{69F9AAAB-90F6-29CE-1543-837884394B7F}"/>
          </ac:picMkLst>
        </pc:picChg>
        <pc:picChg chg="add del mod">
          <ac:chgData name="Vivek Verma" userId="348f5f6d-edef-4c85-adf1-631ae5179d11" providerId="ADAL" clId="{5B75007F-EE9F-4B1E-9C82-43BE7D498F1D}" dt="2022-10-17T13:56:50.645" v="353" actId="478"/>
          <ac:picMkLst>
            <pc:docMk/>
            <pc:sldMk cId="4206027915" sldId="273"/>
            <ac:picMk id="7" creationId="{7C9A8750-DEF3-E267-DD95-7688A974B29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8" creationId="{0B80606F-1ED6-02C4-02CC-96CEAA3CDA5C}"/>
          </ac:picMkLst>
        </pc:picChg>
        <pc:picChg chg="add 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8" creationId="{D594D16E-59FA-AFF0-0047-7AD6E2EB6EC1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0" creationId="{62279566-B216-7D2C-1EDE-138CDD84C625}"/>
          </ac:picMkLst>
        </pc:picChg>
        <pc:picChg chg="add 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10" creationId="{C1FF1942-BFC6-47F7-21C6-63A4F7F7EE5B}"/>
          </ac:picMkLst>
        </pc:picChg>
        <pc:picChg chg="add 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11" creationId="{7CF61883-B7FF-31C5-6C9E-01ED82DB9D25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1" creationId="{BE838C50-BFE7-3B70-F114-79FC44D89D50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2" creationId="{312F6C9C-A968-ECCC-B47A-5F8441DC51F3}"/>
          </ac:picMkLst>
        </pc:picChg>
        <pc:picChg chg="add 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12" creationId="{603F1D37-C168-53CD-1F5B-477E620BA1F4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3" creationId="{5B841013-914D-8A2E-8C82-45FDF17399A4}"/>
          </ac:picMkLst>
        </pc:picChg>
        <pc:picChg chg="add 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13" creationId="{86C9B1B9-D737-6AF0-8A59-CBC3B039625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4" creationId="{41F2E1B6-3413-5CF5-6038-284793DAD3C7}"/>
          </ac:picMkLst>
        </pc:picChg>
        <pc:picChg chg="add 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14" creationId="{96575119-683B-815B-9E7F-D2EAA7B6621B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5" creationId="{08A831FD-2476-6E90-C10C-3BB0527CFB2B}"/>
          </ac:picMkLst>
        </pc:picChg>
        <pc:picChg chg="add 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15" creationId="{9E7C2DFA-5991-98C6-3592-E9DF2202A8D7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6" creationId="{4F509DF5-EC6C-5D96-4D46-AA8B16103F71}"/>
          </ac:picMkLst>
        </pc:picChg>
        <pc:picChg chg="add 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16" creationId="{72FAB556-D933-AEAE-9510-5980A8A43970}"/>
          </ac:picMkLst>
        </pc:picChg>
        <pc:picChg chg="add 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17" creationId="{0CD5714E-5EB5-81F1-7858-76139598FFF1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7" creationId="{F80F8795-63D2-7325-C8BD-2925A5DB5CC2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8" creationId="{FD05B594-C19F-CCAA-FC98-A98081ECBA1B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9" creationId="{F0219E19-8BF2-6258-F377-94A10066E0A7}"/>
          </ac:picMkLst>
        </pc:picChg>
        <pc:picChg chg="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20" creationId="{12527300-19BA-3050-623D-846750D752B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0" creationId="{21FA4DB1-0F2B-B5AC-70C3-948015A36A4A}"/>
          </ac:picMkLst>
        </pc:picChg>
        <pc:picChg chg="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21" creationId="{39FC1D2D-485C-165A-2648-0A2BC3E62EE7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1" creationId="{F84E872A-5E8E-3F85-41E1-6A597024976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2" creationId="{5E0BC596-A6AD-224A-5206-9609A2875EA2}"/>
          </ac:picMkLst>
        </pc:picChg>
        <pc:picChg chg="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22" creationId="{63327875-BF99-DB10-E61D-0AB03BE45D70}"/>
          </ac:picMkLst>
        </pc:picChg>
        <pc:picChg chg="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23" creationId="{DDE1D133-05DF-4FD2-5624-AD40FB74A05F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3" creationId="{FB51E589-0431-48D2-4D4C-36FEE8CC8E1E}"/>
          </ac:picMkLst>
        </pc:picChg>
        <pc:picChg chg="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24" creationId="{3CD1B674-DA53-D251-3CD9-3B4386CA1134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4" creationId="{CC82DA20-0CED-E88B-324D-2658AE415B56}"/>
          </ac:picMkLst>
        </pc:picChg>
        <pc:picChg chg="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25" creationId="{D0715A81-324A-37D5-D076-6D51060F3366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5" creationId="{F727EECA-9F3B-44F3-D07F-8EDB631A4B1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6" creationId="{E7D50458-6279-38A7-17CE-39F6B5E01D6D}"/>
          </ac:picMkLst>
        </pc:picChg>
        <pc:picChg chg="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26" creationId="{F144A67F-6560-F833-7C15-40A162834C19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7" creationId="{81679D2E-08EF-611B-ACAC-B8E727173852}"/>
          </ac:picMkLst>
        </pc:picChg>
        <pc:picChg chg="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27" creationId="{9D93375F-E218-0C21-F836-AFE70EDF10D2}"/>
          </ac:picMkLst>
        </pc:picChg>
        <pc:picChg chg="add 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8" creationId="{F4EAD194-89F4-C640-156F-65C0B21E7629}"/>
          </ac:picMkLst>
        </pc:picChg>
        <pc:picChg chg="add 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9" creationId="{B4D8BA6E-3516-0F2E-2087-BFA9E8E4A803}"/>
          </ac:picMkLst>
        </pc:picChg>
        <pc:picChg chg="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30" creationId="{0EE10E09-F63C-6641-E166-12BEBE68C1B0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30" creationId="{C4582C11-FE89-E5E3-5B2D-FDF5346A9CCD}"/>
          </ac:picMkLst>
        </pc:picChg>
        <pc:picChg chg="mod">
          <ac:chgData name="Vivek Verma" userId="348f5f6d-edef-4c85-adf1-631ae5179d11" providerId="ADAL" clId="{5B75007F-EE9F-4B1E-9C82-43BE7D498F1D}" dt="2022-11-01T18:19:03.967" v="5758" actId="207"/>
          <ac:picMkLst>
            <pc:docMk/>
            <pc:sldMk cId="4206027915" sldId="273"/>
            <ac:picMk id="31" creationId="{26372A06-7EBB-133B-FCE1-7E81BDA95143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31" creationId="{86D63467-E85D-1E51-0C08-C63BEE4F1899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32" creationId="{C00A22F0-95D6-7341-A88B-46D0F9927EE5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33" creationId="{09AB9A21-756C-02C3-C124-EFF21CCC67E6}"/>
          </ac:picMkLst>
        </pc:picChg>
        <pc:picChg chg="mod">
          <ac:chgData name="Vivek Verma" userId="348f5f6d-edef-4c85-adf1-631ae5179d11" providerId="ADAL" clId="{5B75007F-EE9F-4B1E-9C82-43BE7D498F1D}" dt="2022-11-01T18:19:21.299" v="5759" actId="207"/>
          <ac:picMkLst>
            <pc:docMk/>
            <pc:sldMk cId="4206027915" sldId="273"/>
            <ac:picMk id="33" creationId="{25DAC9AF-0085-3BE2-9A73-B8BAE0ED0A3E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34" creationId="{7025F379-35A7-7B4A-C59F-B628FFEFA4C4}"/>
          </ac:picMkLst>
        </pc:picChg>
        <pc:picChg chg="mod">
          <ac:chgData name="Vivek Verma" userId="348f5f6d-edef-4c85-adf1-631ae5179d11" providerId="ADAL" clId="{5B75007F-EE9F-4B1E-9C82-43BE7D498F1D}" dt="2022-11-01T18:19:21.299" v="5759" actId="207"/>
          <ac:picMkLst>
            <pc:docMk/>
            <pc:sldMk cId="4206027915" sldId="273"/>
            <ac:picMk id="34" creationId="{ECDAA3A4-EB31-2B98-29BF-E5CAB2C85A70}"/>
          </ac:picMkLst>
        </pc:picChg>
        <pc:picChg chg="mod">
          <ac:chgData name="Vivek Verma" userId="348f5f6d-edef-4c85-adf1-631ae5179d11" providerId="ADAL" clId="{5B75007F-EE9F-4B1E-9C82-43BE7D498F1D}" dt="2022-11-01T18:19:21.299" v="5759" actId="207"/>
          <ac:picMkLst>
            <pc:docMk/>
            <pc:sldMk cId="4206027915" sldId="273"/>
            <ac:picMk id="35" creationId="{01257981-EA97-325A-BF96-543BFE402AF7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35" creationId="{2E75E816-802E-CD93-4E32-ECEF1A704757}"/>
          </ac:picMkLst>
        </pc:picChg>
        <pc:picChg chg="mod">
          <ac:chgData name="Vivek Verma" userId="348f5f6d-edef-4c85-adf1-631ae5179d11" providerId="ADAL" clId="{5B75007F-EE9F-4B1E-9C82-43BE7D498F1D}" dt="2022-11-01T18:19:21.299" v="5759" actId="207"/>
          <ac:picMkLst>
            <pc:docMk/>
            <pc:sldMk cId="4206027915" sldId="273"/>
            <ac:picMk id="36" creationId="{B80C9191-C37E-CA34-94C2-A9E0736CF61E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36" creationId="{E049140C-7E28-92FF-DA20-EEDFF2901DCC}"/>
          </ac:picMkLst>
        </pc:picChg>
        <pc:picChg chg="mod">
          <ac:chgData name="Vivek Verma" userId="348f5f6d-edef-4c85-adf1-631ae5179d11" providerId="ADAL" clId="{5B75007F-EE9F-4B1E-9C82-43BE7D498F1D}" dt="2022-11-01T18:19:21.299" v="5759" actId="207"/>
          <ac:picMkLst>
            <pc:docMk/>
            <pc:sldMk cId="4206027915" sldId="273"/>
            <ac:picMk id="37" creationId="{2A07159C-2229-3364-69A4-C11B2929B2A2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37" creationId="{C9FE7BC4-D134-2D6A-AA1B-0C4689257D6A}"/>
          </ac:picMkLst>
        </pc:picChg>
        <pc:picChg chg="mod">
          <ac:chgData name="Vivek Verma" userId="348f5f6d-edef-4c85-adf1-631ae5179d11" providerId="ADAL" clId="{5B75007F-EE9F-4B1E-9C82-43BE7D498F1D}" dt="2022-11-01T18:21:48.489" v="5762" actId="207"/>
          <ac:picMkLst>
            <pc:docMk/>
            <pc:sldMk cId="4206027915" sldId="273"/>
            <ac:picMk id="38" creationId="{6F4903F0-DBA8-A22D-7F12-07BB73314A94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38" creationId="{C744913D-9E2F-D430-50D2-21090C29F6F8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39" creationId="{F066918E-69D4-CE9D-AADF-7E64609703FE}"/>
          </ac:picMkLst>
        </pc:picChg>
        <pc:picChg chg="mod">
          <ac:chgData name="Vivek Verma" userId="348f5f6d-edef-4c85-adf1-631ae5179d11" providerId="ADAL" clId="{5B75007F-EE9F-4B1E-9C82-43BE7D498F1D}" dt="2022-11-01T18:21:48.489" v="5762" actId="207"/>
          <ac:picMkLst>
            <pc:docMk/>
            <pc:sldMk cId="4206027915" sldId="273"/>
            <ac:picMk id="39" creationId="{F74F6E68-B4DF-9694-96FC-A1976EB70CE8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40" creationId="{3DDF9397-2BE4-FCAF-097E-EFC73F3EE7FB}"/>
          </ac:picMkLst>
        </pc:picChg>
        <pc:picChg chg="mod">
          <ac:chgData name="Vivek Verma" userId="348f5f6d-edef-4c85-adf1-631ae5179d11" providerId="ADAL" clId="{5B75007F-EE9F-4B1E-9C82-43BE7D498F1D}" dt="2022-11-01T18:21:48.489" v="5762" actId="207"/>
          <ac:picMkLst>
            <pc:docMk/>
            <pc:sldMk cId="4206027915" sldId="273"/>
            <ac:picMk id="40" creationId="{7B05E126-9CBB-A729-A886-8B5BDFE98E8A}"/>
          </ac:picMkLst>
        </pc:picChg>
        <pc:picChg chg="mod">
          <ac:chgData name="Vivek Verma" userId="348f5f6d-edef-4c85-adf1-631ae5179d11" providerId="ADAL" clId="{5B75007F-EE9F-4B1E-9C82-43BE7D498F1D}" dt="2022-11-01T18:21:48.489" v="5762" actId="207"/>
          <ac:picMkLst>
            <pc:docMk/>
            <pc:sldMk cId="4206027915" sldId="273"/>
            <ac:picMk id="41" creationId="{601E83BC-4ECD-9B5B-94EF-934DE8160F96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41" creationId="{FA285376-66DF-CADF-9141-440FCE992FF6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42" creationId="{C9BA1098-614C-1046-8F74-A1A599356AAA}"/>
          </ac:picMkLst>
        </pc:picChg>
        <pc:picChg chg="mod">
          <ac:chgData name="Vivek Verma" userId="348f5f6d-edef-4c85-adf1-631ae5179d11" providerId="ADAL" clId="{5B75007F-EE9F-4B1E-9C82-43BE7D498F1D}" dt="2022-11-01T18:21:48.489" v="5762" actId="207"/>
          <ac:picMkLst>
            <pc:docMk/>
            <pc:sldMk cId="4206027915" sldId="273"/>
            <ac:picMk id="42" creationId="{FDFAB548-CF93-1F21-223D-F4E682051897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43" creationId="{78050BAD-607A-59BB-ACCA-FDA0FCDCA75E}"/>
          </ac:picMkLst>
        </pc:picChg>
        <pc:picChg chg="mod">
          <ac:chgData name="Vivek Verma" userId="348f5f6d-edef-4c85-adf1-631ae5179d11" providerId="ADAL" clId="{5B75007F-EE9F-4B1E-9C82-43BE7D498F1D}" dt="2022-11-01T18:20:45.733" v="5761" actId="207"/>
          <ac:picMkLst>
            <pc:docMk/>
            <pc:sldMk cId="4206027915" sldId="273"/>
            <ac:picMk id="44" creationId="{51C8A918-639F-DC95-5471-F305A3ACDEB3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44" creationId="{BAA680C9-92AE-7F14-7AAB-273F9FD0A6DC}"/>
          </ac:picMkLst>
        </pc:picChg>
        <pc:picChg chg="mod">
          <ac:chgData name="Vivek Verma" userId="348f5f6d-edef-4c85-adf1-631ae5179d11" providerId="ADAL" clId="{5B75007F-EE9F-4B1E-9C82-43BE7D498F1D}" dt="2022-11-01T18:20:45.733" v="5761" actId="207"/>
          <ac:picMkLst>
            <pc:docMk/>
            <pc:sldMk cId="4206027915" sldId="273"/>
            <ac:picMk id="45" creationId="{24FC6234-25FF-20C0-DAAA-4CDC7C802BB3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45" creationId="{77CEFDF7-505E-C51F-3466-9E5020A5A430}"/>
          </ac:picMkLst>
        </pc:picChg>
        <pc:picChg chg="mod">
          <ac:chgData name="Vivek Verma" userId="348f5f6d-edef-4c85-adf1-631ae5179d11" providerId="ADAL" clId="{5B75007F-EE9F-4B1E-9C82-43BE7D498F1D}" dt="2022-11-01T18:20:45.733" v="5761" actId="207"/>
          <ac:picMkLst>
            <pc:docMk/>
            <pc:sldMk cId="4206027915" sldId="273"/>
            <ac:picMk id="46" creationId="{1D485ECC-2E97-6987-F559-EEFAC1F8FB19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46" creationId="{CCA9C6BF-C925-C0F0-BF43-9C119122885E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47" creationId="{0AAABA53-C940-9F52-9243-CB30242DCF28}"/>
          </ac:picMkLst>
        </pc:picChg>
        <pc:picChg chg="mod">
          <ac:chgData name="Vivek Verma" userId="348f5f6d-edef-4c85-adf1-631ae5179d11" providerId="ADAL" clId="{5B75007F-EE9F-4B1E-9C82-43BE7D498F1D}" dt="2022-11-01T18:20:45.733" v="5761" actId="207"/>
          <ac:picMkLst>
            <pc:docMk/>
            <pc:sldMk cId="4206027915" sldId="273"/>
            <ac:picMk id="47" creationId="{BE176A6D-18FE-273F-3E05-F921A8D31109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48" creationId="{3A82407B-CAA9-8781-4C46-978B07EDC38D}"/>
          </ac:picMkLst>
        </pc:picChg>
        <pc:picChg chg="mod">
          <ac:chgData name="Vivek Verma" userId="348f5f6d-edef-4c85-adf1-631ae5179d11" providerId="ADAL" clId="{5B75007F-EE9F-4B1E-9C82-43BE7D498F1D}" dt="2022-11-01T18:20:45.733" v="5761" actId="207"/>
          <ac:picMkLst>
            <pc:docMk/>
            <pc:sldMk cId="4206027915" sldId="273"/>
            <ac:picMk id="48" creationId="{F3B2CEE5-3A49-2BDB-B834-31BAB7B6FB3E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49" creationId="{453C917E-2A1C-73A1-78E3-7DFF014D3777}"/>
          </ac:picMkLst>
        </pc:picChg>
        <pc:picChg chg="mod">
          <ac:chgData name="Vivek Verma" userId="348f5f6d-edef-4c85-adf1-631ae5179d11" providerId="ADAL" clId="{5B75007F-EE9F-4B1E-9C82-43BE7D498F1D}" dt="2022-11-01T18:20:45.733" v="5761" actId="207"/>
          <ac:picMkLst>
            <pc:docMk/>
            <pc:sldMk cId="4206027915" sldId="273"/>
            <ac:picMk id="49" creationId="{58326877-9436-34C3-12F4-9612078676A7}"/>
          </ac:picMkLst>
        </pc:picChg>
        <pc:picChg chg="add 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50" creationId="{23248156-AD06-A834-D3A9-C1103B1B68D1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51" creationId="{5801C15E-3625-C32F-5B79-CB4A2045BF43}"/>
          </ac:picMkLst>
        </pc:picChg>
        <pc:picChg chg="mod">
          <ac:chgData name="Vivek Verma" userId="348f5f6d-edef-4c85-adf1-631ae5179d11" providerId="ADAL" clId="{5B75007F-EE9F-4B1E-9C82-43BE7D498F1D}" dt="2022-11-01T18:20:45.733" v="5761" actId="207"/>
          <ac:picMkLst>
            <pc:docMk/>
            <pc:sldMk cId="4206027915" sldId="273"/>
            <ac:picMk id="51" creationId="{7D4357B3-BA68-583A-0B32-9DAA442DB873}"/>
          </ac:picMkLst>
        </pc:picChg>
        <pc:picChg chg="mod">
          <ac:chgData name="Vivek Verma" userId="348f5f6d-edef-4c85-adf1-631ae5179d11" providerId="ADAL" clId="{5B75007F-EE9F-4B1E-9C82-43BE7D498F1D}" dt="2022-11-01T18:20:45.733" v="5761" actId="207"/>
          <ac:picMkLst>
            <pc:docMk/>
            <pc:sldMk cId="4206027915" sldId="273"/>
            <ac:picMk id="52" creationId="{021C8B0C-BEEE-70D5-BE05-C75849648349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52" creationId="{F5BAFD75-5BB3-3AF7-3ED6-DDF4BAE1F865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53" creationId="{67684703-572B-7CCE-DAE8-0E87C0D2B3B5}"/>
          </ac:picMkLst>
        </pc:picChg>
        <pc:picChg chg="mod">
          <ac:chgData name="Vivek Verma" userId="348f5f6d-edef-4c85-adf1-631ae5179d11" providerId="ADAL" clId="{5B75007F-EE9F-4B1E-9C82-43BE7D498F1D}" dt="2022-11-01T18:20:45.733" v="5761" actId="207"/>
          <ac:picMkLst>
            <pc:docMk/>
            <pc:sldMk cId="4206027915" sldId="273"/>
            <ac:picMk id="53" creationId="{C65FF58B-1D14-21B1-A859-11E11A4FBF51}"/>
          </ac:picMkLst>
        </pc:picChg>
        <pc:picChg chg="mod">
          <ac:chgData name="Vivek Verma" userId="348f5f6d-edef-4c85-adf1-631ae5179d11" providerId="ADAL" clId="{5B75007F-EE9F-4B1E-9C82-43BE7D498F1D}" dt="2022-11-01T18:20:45.733" v="5761" actId="207"/>
          <ac:picMkLst>
            <pc:docMk/>
            <pc:sldMk cId="4206027915" sldId="273"/>
            <ac:picMk id="54" creationId="{545A4F63-432B-FB67-690E-9DF91124FED2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54" creationId="{FB6A31FA-E14D-49C4-3DFF-7673B0EDE92E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55" creationId="{E529BEB0-166C-F05A-925E-D3CBEB4B94AA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56" creationId="{B2CA285A-8DCE-BFF3-6D73-282027BF40B0}"/>
          </ac:picMkLst>
        </pc:picChg>
        <pc:picChg chg="mod">
          <ac:chgData name="Vivek Verma" userId="348f5f6d-edef-4c85-adf1-631ae5179d11" providerId="ADAL" clId="{5B75007F-EE9F-4B1E-9C82-43BE7D498F1D}" dt="2022-11-01T18:22:00.891" v="5763" actId="207"/>
          <ac:picMkLst>
            <pc:docMk/>
            <pc:sldMk cId="4206027915" sldId="273"/>
            <ac:picMk id="56" creationId="{C2580840-38FB-DBFF-D2FD-EA5EB1A3C16B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57" creationId="{52946490-D0AA-926D-3891-E7D3CBD4AB95}"/>
          </ac:picMkLst>
        </pc:picChg>
        <pc:picChg chg="mod">
          <ac:chgData name="Vivek Verma" userId="348f5f6d-edef-4c85-adf1-631ae5179d11" providerId="ADAL" clId="{5B75007F-EE9F-4B1E-9C82-43BE7D498F1D}" dt="2022-11-01T18:22:00.891" v="5763" actId="207"/>
          <ac:picMkLst>
            <pc:docMk/>
            <pc:sldMk cId="4206027915" sldId="273"/>
            <ac:picMk id="57" creationId="{86E45C5D-D9DB-017F-4FD7-B85376170ED7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58" creationId="{34A1E038-FB05-502B-D191-E954BB02C501}"/>
          </ac:picMkLst>
        </pc:picChg>
        <pc:picChg chg="mod">
          <ac:chgData name="Vivek Verma" userId="348f5f6d-edef-4c85-adf1-631ae5179d11" providerId="ADAL" clId="{5B75007F-EE9F-4B1E-9C82-43BE7D498F1D}" dt="2022-11-01T18:22:00.891" v="5763" actId="207"/>
          <ac:picMkLst>
            <pc:docMk/>
            <pc:sldMk cId="4206027915" sldId="273"/>
            <ac:picMk id="58" creationId="{6369443A-FA30-C970-B15D-1E07EAC477BA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59" creationId="{16D22978-864F-7C9B-7355-D6984600E6E9}"/>
          </ac:picMkLst>
        </pc:picChg>
        <pc:picChg chg="mod">
          <ac:chgData name="Vivek Verma" userId="348f5f6d-edef-4c85-adf1-631ae5179d11" providerId="ADAL" clId="{5B75007F-EE9F-4B1E-9C82-43BE7D498F1D}" dt="2022-11-01T18:01:51.374" v="5745"/>
          <ac:picMkLst>
            <pc:docMk/>
            <pc:sldMk cId="4206027915" sldId="273"/>
            <ac:picMk id="59" creationId="{E98B14E2-890B-ABD1-AE53-1780DB76C269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60" creationId="{1DCADCE7-133A-7255-601A-AEE9142577A7}"/>
          </ac:picMkLst>
        </pc:picChg>
        <pc:picChg chg="mod">
          <ac:chgData name="Vivek Verma" userId="348f5f6d-edef-4c85-adf1-631ae5179d11" providerId="ADAL" clId="{5B75007F-EE9F-4B1E-9C82-43BE7D498F1D}" dt="2022-11-01T18:01:51.374" v="5745"/>
          <ac:picMkLst>
            <pc:docMk/>
            <pc:sldMk cId="4206027915" sldId="273"/>
            <ac:picMk id="60" creationId="{212C94A5-B598-3D31-8076-0C80DD834509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61" creationId="{0F89E567-0BFA-773C-7E81-C24A4E59BA4A}"/>
          </ac:picMkLst>
        </pc:picChg>
        <pc:picChg chg="mod">
          <ac:chgData name="Vivek Verma" userId="348f5f6d-edef-4c85-adf1-631ae5179d11" providerId="ADAL" clId="{5B75007F-EE9F-4B1E-9C82-43BE7D498F1D}" dt="2022-11-01T18:01:51.374" v="5745"/>
          <ac:picMkLst>
            <pc:docMk/>
            <pc:sldMk cId="4206027915" sldId="273"/>
            <ac:picMk id="61" creationId="{1B8A12FE-1B8F-3194-B813-522FC1C9B88A}"/>
          </ac:picMkLst>
        </pc:picChg>
        <pc:picChg chg="mod">
          <ac:chgData name="Vivek Verma" userId="348f5f6d-edef-4c85-adf1-631ae5179d11" providerId="ADAL" clId="{5B75007F-EE9F-4B1E-9C82-43BE7D498F1D}" dt="2022-11-01T18:01:51.374" v="5745"/>
          <ac:picMkLst>
            <pc:docMk/>
            <pc:sldMk cId="4206027915" sldId="273"/>
            <ac:picMk id="62" creationId="{20B98EB4-D7B3-112D-574C-9EE078604503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62" creationId="{2D5005C2-BD0D-1D4A-DF47-43CCFD4BCA1E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63" creationId="{6B070E4E-A2BD-4BE2-3479-92D5B3566B96}"/>
          </ac:picMkLst>
        </pc:picChg>
        <pc:picChg chg="mod">
          <ac:chgData name="Vivek Verma" userId="348f5f6d-edef-4c85-adf1-631ae5179d11" providerId="ADAL" clId="{5B75007F-EE9F-4B1E-9C82-43BE7D498F1D}" dt="2022-11-01T18:01:51.374" v="5745"/>
          <ac:picMkLst>
            <pc:docMk/>
            <pc:sldMk cId="4206027915" sldId="273"/>
            <ac:picMk id="63" creationId="{F86E06F5-5567-2C70-8037-CB0260AA51A5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64" creationId="{9A777E3D-AA54-FC60-7FA8-46064CC08217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64" creationId="{A77AB4DC-75EB-61D5-A681-AA1A3327D508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65" creationId="{144F8DE7-0147-B6E3-E112-4D584AF5DB6E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65" creationId="{C3FDF13B-5F1F-F17C-61FB-6B64AB051ABE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66" creationId="{50FB9F41-A9FD-CF28-A1AC-95B63ECEBFA6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66" creationId="{53CD7943-3777-035F-F22B-25C25EDEDF69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67" creationId="{43EE9B62-64AE-0E90-E2FE-A1AC7B3634A8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67" creationId="{D19AF7E3-4B12-0BE5-2425-1389E757E224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68" creationId="{4F546133-9ABE-67B8-7C47-59AAA0D57F1B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68" creationId="{A68060E6-AA6E-A167-AB92-9D4472113F75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69" creationId="{42AEAD71-4AFE-675B-924B-E4D79B652FE6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69" creationId="{DA97F782-6AC0-9B94-20DB-454EB45F04CC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70" creationId="{75DE2C6B-E3DE-956F-1980-10D14C63469B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70" creationId="{BFCBD4B6-180C-A2CA-B5FC-EEC0D625D043}"/>
          </ac:picMkLst>
        </pc:picChg>
        <pc:picChg chg="add 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71" creationId="{9CEB62C4-BE63-2ED3-6E55-E84E769D932D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72" creationId="{45D9DEAC-5C15-63CF-D4F4-C50852A73CD3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72" creationId="{A7E6D6FF-1606-D3ED-CC12-D714CA82AB81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73" creationId="{889C18BF-3542-7BB6-054C-06E6E2A199E5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74" creationId="{D21ACB84-82A3-6CE1-D3BF-9F3F1D3062E1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75" creationId="{E202CF7C-FBFD-5339-7CD9-57C84C31ED2A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76" creationId="{D954EF1E-706B-FEF6-41D6-BBD50A791F5D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77" creationId="{D9544968-6FB6-B559-860C-2EAF0E578EA7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78" creationId="{852E8CE5-1928-2313-968F-31F7C1AC69A9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79" creationId="{583959B6-DFE3-B392-6607-29A1CA0525BC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80" creationId="{71D42195-1B44-64C9-867F-EB8E4CDE1B96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81" creationId="{AAEEB32F-A4E2-10D8-0EC1-7CED0A3A5B8E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82" creationId="{9D3A2415-FC82-CB20-7A78-78B9CD3DC289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83" creationId="{FD7872D9-633D-EFD1-705E-3FF6AC740AA0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84" creationId="{521F2A03-2E28-C1CA-AB7C-BE41DDB47D38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85" creationId="{C04A80BF-0DC6-ACF1-A220-0785DD789D23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86" creationId="{C58D0FB8-4196-DDEE-419A-09FA49B77DA8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87" creationId="{D50E1ED2-BB86-9D4C-8FB9-3B98F891B48F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88" creationId="{DA1A3079-8414-A0F5-D7ED-F8A910C14BFF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89" creationId="{4AC1AE05-E5F5-A8B0-EA2C-DF346667F36B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90" creationId="{D65DF984-856A-1A29-7313-B3237659A6B7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91" creationId="{E1D71746-9F72-700D-9F14-1CB5CAF7DF7C}"/>
          </ac:picMkLst>
        </pc:picChg>
        <pc:picChg chg="add 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92" creationId="{AED12C80-B538-9852-5698-839475D378B8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93" creationId="{DA8B074A-0013-90D2-955A-21BD44EE28C1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94" creationId="{36C2BD16-A3AB-1751-65D8-FEE4899F274B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95" creationId="{C9DE3B9C-29B9-E946-398B-D9DCA9975BDF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96" creationId="{FCA863ED-1CAC-2EAB-49F9-2EED1597D3F0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97" creationId="{1D19B56F-3651-C290-76A7-3C10FE9F7E60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98" creationId="{C7AB0EB4-4478-8C1C-0E1A-753A68256796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99" creationId="{3B91D486-4C25-0195-7365-A264EAC6D252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00" creationId="{80B450EA-E91E-DBDE-683D-611EA583160C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01" creationId="{E6E1DCBF-F572-4B29-732C-4E70FC1C5CBB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02" creationId="{C33745AF-694C-8128-56AA-B5C5EF332378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03" creationId="{CDDB3DE3-5172-9553-0CB2-60B2BF9C52A2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04" creationId="{C06421DF-AD69-765B-2B65-842D09E87540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05" creationId="{0E6A6F8A-4D5E-4428-9743-95E08559BAAA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06" creationId="{350E3CF3-8097-AC4E-9B8F-1BBC9B769191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07" creationId="{B3C59676-72D3-2A5F-235F-BE6FB1105D0B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08" creationId="{D111A467-B40E-EEE7-AAA4-50971A465F6F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09" creationId="{35845638-452E-42EB-93AD-0C811E2EC9F2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10" creationId="{64B9AAC1-5F6D-3142-DF46-6E10F3A5E8CE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11" creationId="{4B3514C9-055F-B184-183E-CDA374276CDC}"/>
          </ac:picMkLst>
        </pc:picChg>
        <pc:picChg chg="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12" creationId="{A5FCA7C9-7722-6F2E-5A91-496636B8B07C}"/>
          </ac:picMkLst>
        </pc:picChg>
        <pc:picChg chg="add 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113" creationId="{43A1A0F2-1B62-EC49-7B91-7694406C328F}"/>
          </ac:picMkLst>
        </pc:picChg>
        <pc:picChg chg="add 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123" creationId="{4AE8779A-CEFE-7D6B-FB03-F9F1FB235FBA}"/>
          </ac:picMkLst>
        </pc:picChg>
        <pc:picChg chg="add 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124" creationId="{5FFADC57-6EF8-8CFD-7260-2BA7B0B8E347}"/>
          </ac:picMkLst>
        </pc:picChg>
        <pc:picChg chg="add 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125" creationId="{21CB0371-BA4B-1474-5681-20305D79079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26" creationId="{C343A332-EAB6-910B-D93A-F27B7AA16A61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27" creationId="{748B1EB2-6355-3DCA-94A9-F1464B9AD790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28" creationId="{858D4227-A6F7-FF21-ABEC-E7D462065E43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29" creationId="{FF438988-62B9-E88F-F91E-B979859A799A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30" creationId="{FF8E5ADF-6CE2-479C-3B6E-10A5C5E978B6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31" creationId="{9EB40476-CDB0-C9F6-EBE1-165663D3FD71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32" creationId="{DDCED39F-612D-19B4-4202-D23D3BE1AF6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33" creationId="{60F3A39C-36CF-BDD3-CFA1-1BA9DD71900D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34" creationId="{70854E48-9F00-936A-2C86-3FBD72ED93CF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35" creationId="{E130051C-E9AB-F2D7-5671-AAC3D8C6873D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36" creationId="{3A55EF97-A2DF-8AF3-30B1-75233B7FF607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37" creationId="{BC631806-3814-6903-A063-6050C155A68B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38" creationId="{07F1F612-F296-7262-2054-D5208668A4B9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39" creationId="{505F2765-A3F0-374F-1F85-99D501F2939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40" creationId="{15B1E85E-9B35-A5C8-727B-ACE4BD2FF18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41" creationId="{2540EBF8-721A-6B97-9B4B-B37BAF651F01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42" creationId="{643CFA62-154B-F73D-E582-320D76C50541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43" creationId="{EECE14C3-8700-FAF7-6555-AF631634E7E1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44" creationId="{C2F9DA0E-0C1E-81A5-951F-71B2D33631AC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45" creationId="{90F542B6-1BCF-98DB-C2F5-7650DD9C5B93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46" creationId="{0B1E4B00-8BF7-50AE-4CD9-C521A0F38D00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47" creationId="{FDB1855D-FC8C-CABF-2284-A7D25BFDB572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48" creationId="{726CE409-EB5A-1AE7-3746-F6744B1CC616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49" creationId="{DFD468C6-1013-2DCC-C078-CBF4DA60C937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50" creationId="{8A9365ED-D788-319C-19B3-D16B0F7F773B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51" creationId="{F7305349-5B90-40B5-5789-2D9D45A251D3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52" creationId="{8EFA46C3-1C44-8226-2A22-7969D715BAD2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53" creationId="{4A902EBB-286C-87ED-7F2F-A3612B550CA4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54" creationId="{F6D28891-3E21-018D-4CE0-F25A1D079304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55" creationId="{61145C31-F9AD-73AC-9329-8B34819CC4BF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56" creationId="{4D680D45-2A56-8F35-EECB-E8F79AD1757C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57" creationId="{DCC477AE-5650-29F1-CC27-DC1D6F3837CE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58" creationId="{0E0196B7-E133-93CB-941B-6C37C7BD6A24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59" creationId="{B7B078E4-8ED8-04F9-6A0D-A1CA2EF93F05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60" creationId="{CE7693D8-FFF4-4ACF-F76C-60F38E775E5E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61" creationId="{82D9A966-49F7-677E-CAB6-E49A784D1F53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62" creationId="{BA438ED2-6F1D-2064-8157-7F11E21C3936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63" creationId="{5820276A-E817-B100-311D-9881AB40C43A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64" creationId="{E225586C-19EB-A108-E88B-DDD85E001DF0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65" creationId="{F80FA4AA-4C18-9BEB-E3D6-7A8575A5F6AC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66" creationId="{0AC3DFF2-B644-D6C1-CF5F-55B362FD816D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67" creationId="{7D66BA46-5F12-6A63-6E45-2BA8055275F6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68" creationId="{446FD9BC-B9C4-B854-AC3B-86F4EE47FDCC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69" creationId="{17746B39-C5C1-1DBA-86E0-07156A986343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70" creationId="{C9802566-1466-2F98-2878-1AF31E8E897A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71" creationId="{8AB519AF-5F35-A6E3-637C-56755352F93A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72" creationId="{95854CAC-AF80-33F7-C8AC-8D1C853B68CD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73" creationId="{5589526B-8E25-FC97-0FC5-EAA709FA3B40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74" creationId="{B37BACBC-B746-5745-EAF7-00B4B25C6D4C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75" creationId="{AC7286B8-CA9E-AEC3-42A3-EF1778474922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76" creationId="{AFD33A32-7238-16C9-D24A-72A5B6130602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77" creationId="{D24A5771-3980-5BC0-17ED-A9BE56CD7984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78" creationId="{872B9D77-33FF-A573-C5CB-D6C63BFFEFBD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79" creationId="{2C4157F4-446B-6EB4-5567-2C9C0D8C0240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80" creationId="{9E60E9A7-E04E-26BA-E77C-C9BE093118DD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81" creationId="{5E06B056-ECEE-CE39-7FE7-AD2221F916B5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82" creationId="{4614D1F6-94B8-3447-EB39-BEBDE2A214A1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83" creationId="{9092A3C4-E20F-A0B7-F82C-07C3894F33D3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84" creationId="{2960DD70-E1B6-39DF-DDFD-1B653E33FB9C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85" creationId="{05B2102C-82E8-964E-9683-9586A55C7529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86" creationId="{CA6FCA1B-AD5D-86F3-3064-F05465369147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87" creationId="{50F98104-C488-C88D-9EA2-AA9D3EA463D5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88" creationId="{EDF41558-0D15-9055-6C7D-876C7B189F99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89" creationId="{31B39B73-4C38-862D-E4E7-396A5D57009F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90" creationId="{CEE58DF7-9FAD-B7DE-5403-CFF6525A6AEC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91" creationId="{6475E21F-B7B2-FB31-F304-22E9637D29E1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92" creationId="{A096F515-4023-87E6-BBDF-8002711E92D1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93" creationId="{A0DC9699-F8A3-2974-1BA2-DAF11A898414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94" creationId="{F65E1CA7-38B8-6875-6374-A71A4EC3FB85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95" creationId="{20EC366B-11F8-3370-5F82-BB4B65004E99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96" creationId="{6EDC1D16-E330-1389-930F-DA5DFD85F64D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97" creationId="{FA1B5FFE-BA02-4F07-031B-8D529E233E3E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98" creationId="{AD4AC524-788E-C46A-1992-9E17FB013B9D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199" creationId="{98777DBB-1C6E-EE7C-AE7C-F59F2BFE12F4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00" creationId="{F4CB7A0C-1563-875F-459E-308EAE528CAE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01" creationId="{05F467C6-8E44-39D0-0615-880F912954A9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02" creationId="{18D4D1A1-3365-DF5B-94E3-2BC4A8284555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03" creationId="{B6A7E856-E534-CEE2-9BF6-8E53316AA3B0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04" creationId="{0961FE79-1DEB-08BD-63B7-7C368E7668BE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05" creationId="{D676B24F-91E6-B2F7-B534-7EAEE2842126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06" creationId="{AC273C55-881B-287E-35CB-B72958A2C726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07" creationId="{294CACED-D9A1-55FF-9C5E-FC547B6560CA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08" creationId="{23F33713-95F7-C9FE-4F17-4FD984D7B9F5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09" creationId="{FEE1AC36-A542-2978-07A3-5A274DB84044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10" creationId="{EDC34769-3CF1-076B-1547-032FB8A3D98C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11" creationId="{8A7223D0-BF41-3272-DD3D-A9502BD3E545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12" creationId="{DEEDC701-E97C-D190-6F84-0CBB093BB08D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13" creationId="{0CC3A6D9-963A-64EE-A8F7-1CBDD65A6905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14" creationId="{385EECBE-23A5-6055-EADE-65BEC2A250B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15" creationId="{60DC2A30-CAD6-1393-491A-393F2D4A8CC9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16" creationId="{A3E92F30-9108-EC66-0CAB-02980296DB12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17" creationId="{2C3F8104-6E71-204D-F8DF-23CF465F90CD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18" creationId="{31BCFE52-9195-7B19-7920-0FA4E1F3DDEC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19" creationId="{03935073-935F-53B1-E2DA-30704E8E420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20" creationId="{27AD5346-083C-7F1F-DB7B-C80356183722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21" creationId="{368A350C-E562-6DBE-DB20-FAD809CBC117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22" creationId="{5291246F-D8C4-5660-CE1A-E0D4D18A0D08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23" creationId="{1C5CCA75-8C45-6587-8F3B-22EA8D79DF52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24" creationId="{F7AD8D84-3ABB-8E15-7764-45EB60129820}"/>
          </ac:picMkLst>
        </pc:picChg>
        <pc:picChg chg="add del mod topLvl">
          <ac:chgData name="Vivek Verma" userId="348f5f6d-edef-4c85-adf1-631ae5179d11" providerId="ADAL" clId="{5B75007F-EE9F-4B1E-9C82-43BE7D498F1D}" dt="2022-10-17T14:53:46.539" v="818" actId="478"/>
          <ac:picMkLst>
            <pc:docMk/>
            <pc:sldMk cId="4206027915" sldId="273"/>
            <ac:picMk id="225" creationId="{7E1093F8-85A6-7C34-871A-0778477DF3EF}"/>
          </ac:picMkLst>
        </pc:picChg>
        <pc:picChg chg="add del mod">
          <ac:chgData name="Vivek Verma" userId="348f5f6d-edef-4c85-adf1-631ae5179d11" providerId="ADAL" clId="{5B75007F-EE9F-4B1E-9C82-43BE7D498F1D}" dt="2022-10-17T15:01:17.220" v="842" actId="478"/>
          <ac:picMkLst>
            <pc:docMk/>
            <pc:sldMk cId="4206027915" sldId="273"/>
            <ac:picMk id="226" creationId="{3852C192-3B8B-F711-3979-CCE1B2DEEAA3}"/>
          </ac:picMkLst>
        </pc:picChg>
        <pc:picChg chg="add del mod">
          <ac:chgData name="Vivek Verma" userId="348f5f6d-edef-4c85-adf1-631ae5179d11" providerId="ADAL" clId="{5B75007F-EE9F-4B1E-9C82-43BE7D498F1D}" dt="2022-10-17T15:01:15.454" v="841" actId="478"/>
          <ac:picMkLst>
            <pc:docMk/>
            <pc:sldMk cId="4206027915" sldId="273"/>
            <ac:picMk id="227" creationId="{9DF6B82C-AF8B-2C1D-523B-23F05AEACB49}"/>
          </ac:picMkLst>
        </pc:picChg>
        <pc:picChg chg="add del mod">
          <ac:chgData name="Vivek Verma" userId="348f5f6d-edef-4c85-adf1-631ae5179d11" providerId="ADAL" clId="{5B75007F-EE9F-4B1E-9C82-43BE7D498F1D}" dt="2022-10-17T15:01:15.454" v="841" actId="478"/>
          <ac:picMkLst>
            <pc:docMk/>
            <pc:sldMk cId="4206027915" sldId="273"/>
            <ac:picMk id="228" creationId="{198E87F1-99BE-BC9D-35E6-349784DBB4BF}"/>
          </ac:picMkLst>
        </pc:picChg>
        <pc:picChg chg="add del mod">
          <ac:chgData name="Vivek Verma" userId="348f5f6d-edef-4c85-adf1-631ae5179d11" providerId="ADAL" clId="{5B75007F-EE9F-4B1E-9C82-43BE7D498F1D}" dt="2022-10-17T15:01:15.454" v="841" actId="478"/>
          <ac:picMkLst>
            <pc:docMk/>
            <pc:sldMk cId="4206027915" sldId="273"/>
            <ac:picMk id="229" creationId="{A9F398FF-9EC3-1349-3124-3616170CD632}"/>
          </ac:picMkLst>
        </pc:picChg>
        <pc:picChg chg="add del mod">
          <ac:chgData name="Vivek Verma" userId="348f5f6d-edef-4c85-adf1-631ae5179d11" providerId="ADAL" clId="{5B75007F-EE9F-4B1E-9C82-43BE7D498F1D}" dt="2022-10-17T15:01:15.454" v="841" actId="478"/>
          <ac:picMkLst>
            <pc:docMk/>
            <pc:sldMk cId="4206027915" sldId="273"/>
            <ac:picMk id="230" creationId="{C76C863C-0D70-8E89-F9CD-CB8BFF00C602}"/>
          </ac:picMkLst>
        </pc:picChg>
        <pc:picChg chg="add del mod">
          <ac:chgData name="Vivek Verma" userId="348f5f6d-edef-4c85-adf1-631ae5179d11" providerId="ADAL" clId="{5B75007F-EE9F-4B1E-9C82-43BE7D498F1D}" dt="2022-10-17T15:01:15.454" v="841" actId="478"/>
          <ac:picMkLst>
            <pc:docMk/>
            <pc:sldMk cId="4206027915" sldId="273"/>
            <ac:picMk id="231" creationId="{49265322-6DB3-1291-230B-BBB28F0FFF57}"/>
          </ac:picMkLst>
        </pc:picChg>
        <pc:picChg chg="add del mod">
          <ac:chgData name="Vivek Verma" userId="348f5f6d-edef-4c85-adf1-631ae5179d11" providerId="ADAL" clId="{5B75007F-EE9F-4B1E-9C82-43BE7D498F1D}" dt="2022-10-17T15:01:15.454" v="841" actId="478"/>
          <ac:picMkLst>
            <pc:docMk/>
            <pc:sldMk cId="4206027915" sldId="273"/>
            <ac:picMk id="232" creationId="{1C356B92-1BFB-4C98-5063-78BE5D3CBA11}"/>
          </ac:picMkLst>
        </pc:picChg>
        <pc:picChg chg="add del mod">
          <ac:chgData name="Vivek Verma" userId="348f5f6d-edef-4c85-adf1-631ae5179d11" providerId="ADAL" clId="{5B75007F-EE9F-4B1E-9C82-43BE7D498F1D}" dt="2022-10-17T15:01:15.454" v="841" actId="478"/>
          <ac:picMkLst>
            <pc:docMk/>
            <pc:sldMk cId="4206027915" sldId="273"/>
            <ac:picMk id="233" creationId="{B35F6C31-8A66-C210-BC2C-A80AFACF9874}"/>
          </ac:picMkLst>
        </pc:picChg>
        <pc:picChg chg="add del mod">
          <ac:chgData name="Vivek Verma" userId="348f5f6d-edef-4c85-adf1-631ae5179d11" providerId="ADAL" clId="{5B75007F-EE9F-4B1E-9C82-43BE7D498F1D}" dt="2022-10-17T15:01:15.454" v="841" actId="478"/>
          <ac:picMkLst>
            <pc:docMk/>
            <pc:sldMk cId="4206027915" sldId="273"/>
            <ac:picMk id="234" creationId="{6D6617F2-579A-2053-0F3E-4CC02AB285C3}"/>
          </ac:picMkLst>
        </pc:picChg>
        <pc:picChg chg="add del mod">
          <ac:chgData name="Vivek Verma" userId="348f5f6d-edef-4c85-adf1-631ae5179d11" providerId="ADAL" clId="{5B75007F-EE9F-4B1E-9C82-43BE7D498F1D}" dt="2022-10-17T15:01:15.454" v="841" actId="478"/>
          <ac:picMkLst>
            <pc:docMk/>
            <pc:sldMk cId="4206027915" sldId="273"/>
            <ac:picMk id="235" creationId="{5749C6EC-1565-82CE-DECA-CF52AEA435F5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38" creationId="{EBF5F3D2-07C9-EC21-F13B-5EAC99D216A2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39" creationId="{8B3449E0-C35E-2BE5-8FA9-BD2DAF55A95D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40" creationId="{895A9B6E-3FEA-1965-AFC6-448D0C24B501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41" creationId="{560D244E-B64C-A33B-6998-4513AE331251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42" creationId="{FA579BB8-54E5-405D-26A9-AA8DF2127547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43" creationId="{A86E7DAA-264A-09E5-F67A-2F6EC9D8E4CA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44" creationId="{54C01A43-786B-C3B2-6C69-C3A83D68B085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45" creationId="{57CDA379-096E-59EA-40F7-5DC23B06D889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46" creationId="{79F3C0F0-2AF8-8CF6-3608-2876D4A5117D}"/>
          </ac:picMkLst>
        </pc:picChg>
        <pc:picChg chg="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247" creationId="{9717717C-00F8-9828-1440-9E519278826E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49" creationId="{7D24BCF8-EAAE-2791-A7EE-0D87BB804344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50" creationId="{BF0D249D-81EB-8A48-BB80-CACC7EC306AD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51" creationId="{088D9E63-99B6-3F50-3369-9E1F0935866A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52" creationId="{381C093E-C20C-6F9A-B54C-CFCDDA8C4232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53" creationId="{1FE8F8FD-2078-563C-66C0-0CB838242080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54" creationId="{DB559F55-2D86-123E-435D-F33FC610F675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55" creationId="{D2B8E638-277F-6A7A-F5A3-E2DAE4846923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56" creationId="{F2E66CC3-7AFF-868B-44D1-8CF7437712CF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57" creationId="{483BB286-1221-5305-2FD6-30C7CAFCF4EB}"/>
          </ac:picMkLst>
        </pc:picChg>
        <pc:picChg chg="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258" creationId="{77F8D220-779C-2849-3AE0-28BCC24A2400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60" creationId="{CBE2FAB5-0A2C-64B0-1107-2B2E7423C399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61" creationId="{6FE3F95E-3519-638F-9762-840B40FAE597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62" creationId="{F64AF6DD-022D-A3B4-489E-C8EBEB364BCA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63" creationId="{6FFA4034-83D0-6D18-EDE0-37A61DAC472D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64" creationId="{8C262F40-783A-2B2A-8480-097BD4006A08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65" creationId="{F311114F-9ED4-716A-DB7C-3B9FE0F89C8E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66" creationId="{7D29758C-C3FC-AD40-80E0-5FBCF54C9339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67" creationId="{DC270FE3-24A6-D90A-9037-AC38CD4C2B49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68" creationId="{19636A08-B6F1-5E18-04D1-71346F8201F9}"/>
          </ac:picMkLst>
        </pc:picChg>
        <pc:picChg chg="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269" creationId="{B859B847-778A-D8CA-D39B-EF51A3DB2EB8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71" creationId="{5B17E041-4D75-50BE-1111-C5313F4148E8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72" creationId="{BF570C82-2EC8-9765-2F8B-1D01ACD6E9EF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73" creationId="{BD866AA2-F506-098B-4E77-E6EF2CCA1FFF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74" creationId="{21CB5D43-4BEE-6571-55DB-4BD1D07F7E6B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75" creationId="{9CFB0685-FCC5-D40D-1EA4-889E1C31BE5F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76" creationId="{635D9E74-A373-B448-4F12-8B87F661CC6B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77" creationId="{2B2889EF-95D7-0BFD-AC99-825D85C0FAEF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78" creationId="{DD5B9A9E-3F20-AFCC-A51E-DE76F9F4C53B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79" creationId="{F46C714A-7A4C-ABE8-CC05-C6865B608561}"/>
          </ac:picMkLst>
        </pc:picChg>
        <pc:picChg chg="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280" creationId="{644A4981-F346-24B8-4474-6407241C4D6D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82" creationId="{134E8CC0-7099-0834-5A1B-676F8B99AEB6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83" creationId="{433D91D4-1C1F-8060-6BCF-4189C7A678C2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84" creationId="{608C07A7-382A-D8F3-EE53-35F97CE58887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85" creationId="{3005866D-1FDF-BF87-590B-2025D2EA8FEF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86" creationId="{34D3CB3A-194C-32E0-7639-7D45614B9CCA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87" creationId="{08A3C262-C426-EFD6-8704-4BB7BDB5C932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88" creationId="{1C0B5D2D-74DF-73C1-E2F8-B17788D06DCC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89" creationId="{942E0931-64D7-EB2A-CAB6-98FC19EF710D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90" creationId="{F5EBC9C8-0049-30C9-2CC9-9056ED178C8A}"/>
          </ac:picMkLst>
        </pc:picChg>
        <pc:picChg chg="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291" creationId="{A10DDABF-DDC1-6C4A-0D66-AC6663CC29E5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93" creationId="{E330FCFB-C1EE-84F2-D265-67EB7ECA0811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94" creationId="{BF252861-E9BF-A81F-B76B-5FC24A7A0961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95" creationId="{15A7124B-2A44-7D19-7473-F51F3B5AF91E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96" creationId="{54CC1C8A-DD3D-C45F-4285-720EDDF22257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297" creationId="{BAD0D83B-FDA6-DD9B-64F0-45DDB7D063F6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98" creationId="{ECA28CBD-8669-3DA5-2056-60DCB5637FD9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299" creationId="{B04854C6-DEF2-54B8-499C-1BF7EE298CA7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00" creationId="{A6B79300-ADEC-21E7-1BD3-B12E206C3F8B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01" creationId="{923E07DA-2227-EAAC-CF3E-C5BA8D05AC67}"/>
          </ac:picMkLst>
        </pc:picChg>
        <pc:picChg chg="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302" creationId="{6DA9A5BE-593B-B7C7-D54B-71C9558D89E1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04" creationId="{80D9C0EF-F244-D986-99C4-01378E7F7239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05" creationId="{E872CC26-2BAE-8ADD-64D6-F7C91DC09419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06" creationId="{4A9A2D5F-4424-81D9-EA98-99D6D2FAA019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07" creationId="{A02D248A-8FE0-DAFC-45FD-6D219C69BFA2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08" creationId="{C71A7BA6-1D36-A51F-AA79-EAB7757A61E6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09" creationId="{CAFD42FB-40B8-A49F-187D-20478747E50B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10" creationId="{478DEB3A-F4EB-9A4B-9165-F7CEF545AC8A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11" creationId="{3B0B186A-C014-B000-3000-961E7D35D20A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12" creationId="{E6D7639D-FF1F-32AB-014A-9E990FBD6C89}"/>
          </ac:picMkLst>
        </pc:picChg>
        <pc:picChg chg="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313" creationId="{EF2C4117-0325-BD02-99A7-0A1866A02CBD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15" creationId="{72410477-D06A-8C2B-194F-232E825325AE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16" creationId="{BD4B205D-E3D0-92C2-11DA-D24DCC8AC570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17" creationId="{0D7052AB-07CA-CA19-4C7D-38B54CFD86DD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18" creationId="{597730A4-4824-123B-E920-976BF266F03C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19" creationId="{7D3A9E47-E49C-A8ED-C943-BBDAA66E1FE9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20" creationId="{7900DA00-89BB-FFE0-8208-996FD6DEE0DB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21" creationId="{F2CB612D-DEDF-426A-3764-7B3B3C6B31A1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22" creationId="{5FF56073-2985-1E2E-EA5A-C94A46AC7BF3}"/>
          </ac:picMkLst>
        </pc:picChg>
        <pc:picChg chg="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323" creationId="{9996FB73-4E71-427A-538F-98DD5D8ACEAA}"/>
          </ac:picMkLst>
        </pc:picChg>
        <pc:picChg chg="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324" creationId="{72C83FAA-DAC2-7EA7-0DEF-FD1ACE8ABC05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26" creationId="{A5023036-567C-78C1-5065-73D018E478E9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27" creationId="{2D1D3545-D7D7-7791-9BC1-8A56C788C492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28" creationId="{E6C977B0-728F-3646-96F8-B2AF5600A07F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29" creationId="{C2B47DFC-4069-FB4A-F6B3-D8EC22D01DD7}"/>
          </ac:picMkLst>
        </pc:picChg>
        <pc:picChg chg="mod topLvl">
          <ac:chgData name="Vivek Verma" userId="348f5f6d-edef-4c85-adf1-631ae5179d11" providerId="ADAL" clId="{5B75007F-EE9F-4B1E-9C82-43BE7D498F1D}" dt="2022-10-17T15:03:32.323" v="855" actId="207"/>
          <ac:picMkLst>
            <pc:docMk/>
            <pc:sldMk cId="4206027915" sldId="273"/>
            <ac:picMk id="330" creationId="{05B96ADB-5F40-6E97-2D46-D4E67A17BEF3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31" creationId="{BE617ABF-0B8D-1AE2-FF59-1E03F998B00F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32" creationId="{D5F3E10B-B4CF-4305-0228-B4E957AE6EF3}"/>
          </ac:picMkLst>
        </pc:picChg>
        <pc:picChg chg="mod topLvl">
          <ac:chgData name="Vivek Verma" userId="348f5f6d-edef-4c85-adf1-631ae5179d11" providerId="ADAL" clId="{5B75007F-EE9F-4B1E-9C82-43BE7D498F1D}" dt="2022-10-17T15:04:31.239" v="856" actId="207"/>
          <ac:picMkLst>
            <pc:docMk/>
            <pc:sldMk cId="4206027915" sldId="273"/>
            <ac:picMk id="333" creationId="{68DD17A6-85E3-B3FE-F7E2-33974AD91E1E}"/>
          </ac:picMkLst>
        </pc:picChg>
        <pc:picChg chg="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334" creationId="{A90973BE-D5E3-3B04-0404-483FFE442D57}"/>
          </ac:picMkLst>
        </pc:picChg>
        <pc:picChg chg="mod topLvl">
          <ac:chgData name="Vivek Verma" userId="348f5f6d-edef-4c85-adf1-631ae5179d11" providerId="ADAL" clId="{5B75007F-EE9F-4B1E-9C82-43BE7D498F1D}" dt="2022-10-17T15:02:40.320" v="854" actId="164"/>
          <ac:picMkLst>
            <pc:docMk/>
            <pc:sldMk cId="4206027915" sldId="273"/>
            <ac:picMk id="335" creationId="{E3B0ADB5-59F2-94CB-34CF-6174678A3E08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38" creationId="{41C41E1C-5DDA-A7E2-0989-E704C178A865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39" creationId="{0D9D0B2A-E760-DF1B-7D47-C521144283E2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40" creationId="{4A5E8660-FC0E-7804-D87A-907C1972CFE1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41" creationId="{C1FEA37C-02F4-0F15-A02E-3637CF382145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42" creationId="{9F300ABF-C064-E23F-F5F5-7E78238AA89B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43" creationId="{1F67D9F6-B4C8-31CA-CFD6-8A11A261651C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44" creationId="{65F8225D-7F29-DB44-8A73-0E352AF4D2F0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45" creationId="{B9919918-9FC0-C769-5F38-FC6A0C98DD89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46" creationId="{D7F87F7E-0229-947C-2018-AADFA33182A9}"/>
          </ac:picMkLst>
        </pc:picChg>
        <pc:picChg chg="del mod topLvl">
          <ac:chgData name="Vivek Verma" userId="348f5f6d-edef-4c85-adf1-631ae5179d11" providerId="ADAL" clId="{5B75007F-EE9F-4B1E-9C82-43BE7D498F1D}" dt="2022-10-17T15:13:05.126" v="1103" actId="478"/>
          <ac:picMkLst>
            <pc:docMk/>
            <pc:sldMk cId="4206027915" sldId="273"/>
            <ac:picMk id="347" creationId="{B7EEF6C8-DCC3-94EB-6ACC-718C848C9DA1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48" creationId="{F893CA96-8145-2AB9-5BA3-9DC27ADCFCA3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49" creationId="{25A839BE-92F2-2CB9-95D9-372C66C1B72B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50" creationId="{5269266A-252E-C2EA-A37F-745BB2E75A8C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51" creationId="{16723C27-6163-501C-B392-B1947E81ECF9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52" creationId="{B6F733B3-80B6-9899-3F47-35723B514C99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53" creationId="{F62F2975-8E51-FF8C-FD4B-11990ADADDFD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54" creationId="{0DC849FE-DB98-E29C-BF3A-FB1B3E2489B7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55" creationId="{71A1E08E-B802-5D8B-7830-BBAE55715AEE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56" creationId="{4A5B53F2-01DF-726A-BB11-2C45C94EABDC}"/>
          </ac:picMkLst>
        </pc:picChg>
        <pc:picChg chg="del mod topLvl">
          <ac:chgData name="Vivek Verma" userId="348f5f6d-edef-4c85-adf1-631ae5179d11" providerId="ADAL" clId="{5B75007F-EE9F-4B1E-9C82-43BE7D498F1D}" dt="2022-10-17T15:13:02.925" v="1102" actId="478"/>
          <ac:picMkLst>
            <pc:docMk/>
            <pc:sldMk cId="4206027915" sldId="273"/>
            <ac:picMk id="357" creationId="{36021502-3424-330D-C275-2D05C76AF535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58" creationId="{6CDAB264-1FEB-9FE3-9CD3-7272BB873090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59" creationId="{BE825702-346C-ECF1-5551-ACB64E25B65F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60" creationId="{FD916FC5-E8EC-FAC9-DE7E-26E7DAABAD6D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61" creationId="{6E3F7F54-8702-05F6-7FB7-15181AB7EEAF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62" creationId="{3789C2AA-60B4-D5C2-A0C6-2C56EE9D6566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63" creationId="{1B4E61E1-8CED-05F0-D61E-7B082E7C95A4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64" creationId="{25A8C8B4-CD50-A808-84B9-E3EB8272CE37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65" creationId="{1BF10BAE-688A-6F20-DDC4-75635805C461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66" creationId="{78909C7B-00BE-D287-A003-C029054A3ADC}"/>
          </ac:picMkLst>
        </pc:picChg>
        <pc:picChg chg="del mod topLvl">
          <ac:chgData name="Vivek Verma" userId="348f5f6d-edef-4c85-adf1-631ae5179d11" providerId="ADAL" clId="{5B75007F-EE9F-4B1E-9C82-43BE7D498F1D}" dt="2022-10-17T15:13:02.925" v="1102" actId="478"/>
          <ac:picMkLst>
            <pc:docMk/>
            <pc:sldMk cId="4206027915" sldId="273"/>
            <ac:picMk id="367" creationId="{492F2F0E-9FD7-0920-D76C-D9707D3E6630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68" creationId="{18515A23-D06F-04FC-5A53-33A9B4782111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69" creationId="{4CF3861C-23F2-0BD1-9B31-1C144F9E9603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70" creationId="{01BF7340-361E-AC37-EC10-B12AFE53E9DD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71" creationId="{7C42DA1D-282A-13B8-6C0C-14996BE4EAC3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72" creationId="{BB63AC5E-B958-2512-B342-5D08774408D1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73" creationId="{CEE4A0FB-1FA6-1597-6AD6-256F6AA58ECB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74" creationId="{4952311D-09E1-327F-0232-F8D11F61A577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75" creationId="{BAD4338E-57A8-342E-B204-ADB7C8B1954D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76" creationId="{E67F10B3-B84E-4ECE-0134-3E95EEFC6FB8}"/>
          </ac:picMkLst>
        </pc:picChg>
        <pc:picChg chg="del mod topLvl">
          <ac:chgData name="Vivek Verma" userId="348f5f6d-edef-4c85-adf1-631ae5179d11" providerId="ADAL" clId="{5B75007F-EE9F-4B1E-9C82-43BE7D498F1D}" dt="2022-10-17T15:13:02.925" v="1102" actId="478"/>
          <ac:picMkLst>
            <pc:docMk/>
            <pc:sldMk cId="4206027915" sldId="273"/>
            <ac:picMk id="377" creationId="{E3E16229-1DD0-0F4E-661B-A77631D80D2D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78" creationId="{AECC7FB2-5AFE-D0EA-98E5-B36CF1FED132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79" creationId="{5EB44C3F-8950-425F-CA9E-46FD492AF7D2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80" creationId="{1AB894F5-0487-0EE8-A679-90A69F24CC77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81" creationId="{EB17070A-0C05-8E96-DE7F-8F9DBA54A4B6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82" creationId="{81D61F36-6105-08CA-27BF-CBD19A28E1FD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83" creationId="{FCECFA6D-0477-A999-FA69-130C263FA3D6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84" creationId="{E827F69E-1DCE-E371-AFD0-A1C71FF976EF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85" creationId="{BE0CC1B0-F2D8-2158-C4EF-C46FE5773761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86" creationId="{F9753EAD-2F36-BF36-8CAC-A4780357F2D6}"/>
          </ac:picMkLst>
        </pc:picChg>
        <pc:picChg chg="del mod topLvl">
          <ac:chgData name="Vivek Verma" userId="348f5f6d-edef-4c85-adf1-631ae5179d11" providerId="ADAL" clId="{5B75007F-EE9F-4B1E-9C82-43BE7D498F1D}" dt="2022-10-17T15:13:02.925" v="1102" actId="478"/>
          <ac:picMkLst>
            <pc:docMk/>
            <pc:sldMk cId="4206027915" sldId="273"/>
            <ac:picMk id="387" creationId="{B5A23133-52AF-F12A-ACB3-C4D576278724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88" creationId="{24E177A5-49A9-D420-73AF-9FB7652758B6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89" creationId="{19A728E6-B334-A3E0-702A-96791CBA06E7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90" creationId="{C47F8A24-D738-867F-D0F0-40A0DC436B0F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91" creationId="{906C20F6-30A7-7CFB-A85E-1D0C642FE168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92" creationId="{4AD43C16-B298-041A-129B-AFA66798DB54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93" creationId="{AE231CA8-E21A-60E9-FEAD-C34F8EC85453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94" creationId="{86A56614-807E-28CE-1A4B-90613D0BE39C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95" creationId="{51EDA0A9-1BD0-FF81-D662-63E4D5FCA933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396" creationId="{A965BBE8-E93C-2175-59F2-15DE566890A2}"/>
          </ac:picMkLst>
        </pc:picChg>
        <pc:picChg chg="del mod topLvl">
          <ac:chgData name="Vivek Verma" userId="348f5f6d-edef-4c85-adf1-631ae5179d11" providerId="ADAL" clId="{5B75007F-EE9F-4B1E-9C82-43BE7D498F1D}" dt="2022-10-17T15:13:02.925" v="1102" actId="478"/>
          <ac:picMkLst>
            <pc:docMk/>
            <pc:sldMk cId="4206027915" sldId="273"/>
            <ac:picMk id="397" creationId="{80F83E7A-AA3D-7B90-9F2A-02D1FA289F9F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98" creationId="{54E9E003-D068-306F-92E0-C47A0D686B65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399" creationId="{AE380753-8ACA-47D0-9301-04E67AD90A70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00" creationId="{459FF180-9CBE-984F-E6C3-917B245F388A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01" creationId="{B2E418CF-325D-5AB8-D826-DA684C57CBCA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02" creationId="{D9FF213F-AC70-26B4-B39C-D5940B8C20C4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03" creationId="{A8458B4B-EFC7-79A2-E9EF-AFEBA1BF44EB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04" creationId="{7B03D988-51AD-9776-7B04-CD0668213FE2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05" creationId="{139FCADE-7965-8F51-3D5D-6AE03ECB6327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06" creationId="{1F731E4F-1286-B801-B903-45FB27EE14F4}"/>
          </ac:picMkLst>
        </pc:picChg>
        <pc:picChg chg="del mod topLvl">
          <ac:chgData name="Vivek Verma" userId="348f5f6d-edef-4c85-adf1-631ae5179d11" providerId="ADAL" clId="{5B75007F-EE9F-4B1E-9C82-43BE7D498F1D}" dt="2022-10-17T15:13:02.925" v="1102" actId="478"/>
          <ac:picMkLst>
            <pc:docMk/>
            <pc:sldMk cId="4206027915" sldId="273"/>
            <ac:picMk id="407" creationId="{9FCD19FB-DD21-4295-315A-8648CFF43129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08" creationId="{3564D4EF-97C9-E830-443F-FDF418D521E7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09" creationId="{D50D9146-2207-5119-F493-DD3E3ED97EFC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10" creationId="{FCEFCBD1-3078-01C0-F8CD-7A4A75FA29A3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11" creationId="{187236BE-1924-E11A-DF0B-7DB57C8FBADB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12" creationId="{3EF48897-A045-8BD0-0E3D-82EB8CAD4141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13" creationId="{C5902DAB-0DE3-D8B9-CF99-CE16E1156CC4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14" creationId="{AB0265A8-8B0A-83D6-8EDB-6153EF473540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15" creationId="{8E0345D6-3703-CA43-99CB-752987DFCCF6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16" creationId="{5C012DCA-DA6B-A8F1-A04B-1D110AC83312}"/>
          </ac:picMkLst>
        </pc:picChg>
        <pc:picChg chg="del mod topLvl">
          <ac:chgData name="Vivek Verma" userId="348f5f6d-edef-4c85-adf1-631ae5179d11" providerId="ADAL" clId="{5B75007F-EE9F-4B1E-9C82-43BE7D498F1D}" dt="2022-10-17T15:13:02.925" v="1102" actId="478"/>
          <ac:picMkLst>
            <pc:docMk/>
            <pc:sldMk cId="4206027915" sldId="273"/>
            <ac:picMk id="417" creationId="{01542239-48B9-A5A9-6E18-5BC24B4F13F6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18" creationId="{1A7ED464-55E5-17ED-2E4A-7C9A194A980D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19" creationId="{A85E7B46-C5C4-E166-A536-BB9EDAAD95CC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20" creationId="{A44C7D07-E6DD-48D5-F3DF-A2BBF4A84280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21" creationId="{807CA729-79A4-C72A-2C94-CFD9C041C972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22" creationId="{4B42C795-4619-8BE5-6FCC-003CAB09731E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23" creationId="{CD598E80-F5EC-3A6A-85A3-B45FC4ACA231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24" creationId="{A5A77067-8BEB-A3EA-49D2-0752A6D36614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25" creationId="{133DD106-AC8B-AC46-C917-6F9479454A0E}"/>
          </ac:picMkLst>
        </pc:picChg>
        <pc:picChg chg="del mod topLvl">
          <ac:chgData name="Vivek Verma" userId="348f5f6d-edef-4c85-adf1-631ae5179d11" providerId="ADAL" clId="{5B75007F-EE9F-4B1E-9C82-43BE7D498F1D}" dt="2022-10-17T15:13:02.925" v="1102" actId="478"/>
          <ac:picMkLst>
            <pc:docMk/>
            <pc:sldMk cId="4206027915" sldId="273"/>
            <ac:picMk id="426" creationId="{369F655D-F476-15F7-8304-E299E829E4D6}"/>
          </ac:picMkLst>
        </pc:picChg>
        <pc:picChg chg="del mod topLvl">
          <ac:chgData name="Vivek Verma" userId="348f5f6d-edef-4c85-adf1-631ae5179d11" providerId="ADAL" clId="{5B75007F-EE9F-4B1E-9C82-43BE7D498F1D}" dt="2022-10-17T15:13:02.925" v="1102" actId="478"/>
          <ac:picMkLst>
            <pc:docMk/>
            <pc:sldMk cId="4206027915" sldId="273"/>
            <ac:picMk id="427" creationId="{8784D86B-2DD8-E3ED-B68E-1EF8EE601462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28" creationId="{B503DFD1-16F2-B940-1D72-6ADBD818570B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29" creationId="{0D222C36-C996-2EFD-497B-4877C3F9C1E6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30" creationId="{73CDEF5B-3852-0A68-AC47-FD07EF9D018E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31" creationId="{966B6432-130F-9B71-09CF-9735BFB91556}"/>
          </ac:picMkLst>
        </pc:picChg>
        <pc:picChg chg="mod topLvl">
          <ac:chgData name="Vivek Verma" userId="348f5f6d-edef-4c85-adf1-631ae5179d11" providerId="ADAL" clId="{5B75007F-EE9F-4B1E-9C82-43BE7D498F1D}" dt="2022-10-17T15:06:29.180" v="861" actId="164"/>
          <ac:picMkLst>
            <pc:docMk/>
            <pc:sldMk cId="4206027915" sldId="273"/>
            <ac:picMk id="432" creationId="{B435E185-DE9A-38D4-6A20-EBCFB1DA1782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33" creationId="{7E41B567-0F9C-B23B-7A55-4B14D99A949F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34" creationId="{391DDB05-6AA7-0D79-391B-75DBE73B3CAD}"/>
          </ac:picMkLst>
        </pc:picChg>
        <pc:picChg chg="mod topLvl">
          <ac:chgData name="Vivek Verma" userId="348f5f6d-edef-4c85-adf1-631ae5179d11" providerId="ADAL" clId="{5B75007F-EE9F-4B1E-9C82-43BE7D498F1D}" dt="2022-10-17T15:09:48.626" v="973" actId="164"/>
          <ac:picMkLst>
            <pc:docMk/>
            <pc:sldMk cId="4206027915" sldId="273"/>
            <ac:picMk id="435" creationId="{57A5A0C0-07F3-3CD5-DADF-3334B41F9BDE}"/>
          </ac:picMkLst>
        </pc:picChg>
        <pc:picChg chg="del mod topLvl">
          <ac:chgData name="Vivek Verma" userId="348f5f6d-edef-4c85-adf1-631ae5179d11" providerId="ADAL" clId="{5B75007F-EE9F-4B1E-9C82-43BE7D498F1D}" dt="2022-10-17T15:13:02.925" v="1102" actId="478"/>
          <ac:picMkLst>
            <pc:docMk/>
            <pc:sldMk cId="4206027915" sldId="273"/>
            <ac:picMk id="436" creationId="{FB3FAC24-5D97-8A74-7583-DE62DD6E94E5}"/>
          </ac:picMkLst>
        </pc:picChg>
        <pc:picChg chg="del mod topLvl">
          <ac:chgData name="Vivek Verma" userId="348f5f6d-edef-4c85-adf1-631ae5179d11" providerId="ADAL" clId="{5B75007F-EE9F-4B1E-9C82-43BE7D498F1D}" dt="2022-10-17T15:13:02.925" v="1102" actId="478"/>
          <ac:picMkLst>
            <pc:docMk/>
            <pc:sldMk cId="4206027915" sldId="273"/>
            <ac:picMk id="437" creationId="{E7E9B542-571F-87C8-030D-B153447C2DFD}"/>
          </ac:picMkLst>
        </pc:picChg>
        <pc:picChg chg="add mod modCrop">
          <ac:chgData name="Vivek Verma" userId="348f5f6d-edef-4c85-adf1-631ae5179d11" providerId="ADAL" clId="{5B75007F-EE9F-4B1E-9C82-43BE7D498F1D}" dt="2022-10-17T15:53:51.930" v="1413" actId="164"/>
          <ac:picMkLst>
            <pc:docMk/>
            <pc:sldMk cId="4206027915" sldId="273"/>
            <ac:picMk id="449" creationId="{ABA519B7-CDAE-B02B-70C7-C65B48FE8729}"/>
          </ac:picMkLst>
        </pc:picChg>
        <pc:picChg chg="mod">
          <ac:chgData name="Vivek Verma" userId="348f5f6d-edef-4c85-adf1-631ae5179d11" providerId="ADAL" clId="{5B75007F-EE9F-4B1E-9C82-43BE7D498F1D}" dt="2022-11-01T18:01:51.374" v="5745"/>
          <ac:picMkLst>
            <pc:docMk/>
            <pc:sldMk cId="4206027915" sldId="273"/>
            <ac:picMk id="455" creationId="{36C23EA9-335C-4148-7B3C-53C5AB83AB2F}"/>
          </ac:picMkLst>
        </pc:picChg>
        <pc:picChg chg="mod">
          <ac:chgData name="Vivek Verma" userId="348f5f6d-edef-4c85-adf1-631ae5179d11" providerId="ADAL" clId="{5B75007F-EE9F-4B1E-9C82-43BE7D498F1D}" dt="2022-11-01T18:01:51.374" v="5745"/>
          <ac:picMkLst>
            <pc:docMk/>
            <pc:sldMk cId="4206027915" sldId="273"/>
            <ac:picMk id="459" creationId="{73C9A961-6522-2DC0-1871-21515AC2DD0A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66" creationId="{C1C10578-8A82-C576-86DB-478C78E2FA92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67" creationId="{21037C9B-1538-EA8D-C227-755716293151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68" creationId="{CF9A9E56-CF16-4C61-3186-54ACC83F9205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69" creationId="{F4795383-9058-6EFC-168F-8D9112FFCF84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70" creationId="{93341582-168C-769B-DEC0-BD768BF5184F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71" creationId="{060B0C76-5430-0F02-B585-F5D575730E7E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72" creationId="{4487703D-AED6-609A-CD08-0F4C5F95E732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73" creationId="{38773118-4673-2B99-813C-FC9EDB41DC69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74" creationId="{E38F4A13-5C25-0630-E4CA-5AC22B3DD3D7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75" creationId="{4AA236C3-556F-7F6F-F333-328A67D081DC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77" creationId="{1F5B87C7-64E7-ECB0-943F-89F6EAF1E8DF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78" creationId="{A886155B-27B9-C649-C6B6-CE018739467A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79" creationId="{9BD2CE69-8A76-821E-7E7B-B1E28835E451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80" creationId="{5E6B6ACB-BF61-7078-4918-CFE6255BC97C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81" creationId="{374B99D0-9C3F-60FD-8EA8-151ADCA28590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82" creationId="{EACF5545-CD66-6078-0FA7-B549A1399121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83" creationId="{7A2FC12E-BA89-9038-8E9E-BA7CD761AC06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84" creationId="{44643284-326D-5EF9-93B7-E429177B611B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85" creationId="{3265CA68-B0A3-E4E7-6D3F-666D6E81D3E4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86" creationId="{56A5A95D-D4EC-9823-35E0-84E19D6AB61E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88" creationId="{D8EEB781-4B3F-6AE3-40ED-D2D4AE4056C9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89" creationId="{5F5BC9F3-02C9-63DF-C132-FAF8FD30B663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90" creationId="{73774429-2CDC-6A7D-84BA-3E1A871D98D5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91" creationId="{CF822071-7535-783D-0F07-98A94CD53536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92" creationId="{C0810DAB-DDEF-939F-1DBF-DB8A3E1F37D4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93" creationId="{A50D6866-59BE-F0F2-0A75-DDB1A467EB96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94" creationId="{11A39EB4-9795-2E68-5251-909A23D4792A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95" creationId="{1B2BE007-F923-55E6-64DF-7C552ADDAB00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96" creationId="{FF049FEA-3DA7-55CB-E362-4229BAD1CF41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97" creationId="{42B68097-D41E-0AAA-83DE-45C7DE3BA17E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499" creationId="{8A46D360-8263-A764-4B58-356D4FE1D245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500" creationId="{448D7F53-3553-B564-3359-776B9BBCF44A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501" creationId="{A090A0A9-770F-B4D7-1646-A22CF22D4E74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502" creationId="{0C3EAAB4-8D19-EED3-004C-193C780DAB3C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503" creationId="{C741EDE4-8EF3-87DF-E51D-754ACCBACEA7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504" creationId="{F2DA043C-21E0-232E-2050-B853D12149AD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505" creationId="{617D065C-3BDD-2275-794F-97C1E716AD91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506" creationId="{1F8B0CC3-9225-A320-4354-9D58C834BC06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507" creationId="{D25619C8-E18D-D201-763B-803A55A78B51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508" creationId="{498B879C-97AC-6FDC-4D5B-561F1C9289C3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510" creationId="{F3A97EB0-2B69-4E72-29BA-4A977CE729B8}"/>
          </ac:picMkLst>
        </pc:picChg>
        <pc:picChg chg="mod">
          <ac:chgData name="Vivek Verma" userId="348f5f6d-edef-4c85-adf1-631ae5179d11" providerId="ADAL" clId="{5B75007F-EE9F-4B1E-9C82-43BE7D498F1D}" dt="2022-11-01T18:04:20.100" v="5755"/>
          <ac:picMkLst>
            <pc:docMk/>
            <pc:sldMk cId="4206027915" sldId="273"/>
            <ac:picMk id="511" creationId="{7BC7B67F-1F59-9ED1-D75D-60923827B4BB}"/>
          </ac:picMkLst>
        </pc:picChg>
        <pc:cxnChg chg="add del mod">
          <ac:chgData name="Vivek Verma" userId="348f5f6d-edef-4c85-adf1-631ae5179d11" providerId="ADAL" clId="{5B75007F-EE9F-4B1E-9C82-43BE7D498F1D}" dt="2022-10-17T14:20:14.110" v="535" actId="478"/>
          <ac:cxnSpMkLst>
            <pc:docMk/>
            <pc:sldMk cId="4206027915" sldId="273"/>
            <ac:cxnSpMk id="124" creationId="{635CE0EF-3754-DCEF-182D-E63C91E7DCB4}"/>
          </ac:cxnSpMkLst>
        </pc:cxnChg>
        <pc:cxnChg chg="add del mod">
          <ac:chgData name="Vivek Verma" userId="348f5f6d-edef-4c85-adf1-631ae5179d11" providerId="ADAL" clId="{5B75007F-EE9F-4B1E-9C82-43BE7D498F1D}" dt="2022-10-17T14:20:16.253" v="536" actId="478"/>
          <ac:cxnSpMkLst>
            <pc:docMk/>
            <pc:sldMk cId="4206027915" sldId="273"/>
            <ac:cxnSpMk id="125" creationId="{578F127B-2EDD-7E32-05B6-375DA57F9752}"/>
          </ac:cxnSpMkLst>
        </pc:cxnChg>
        <pc:cxnChg chg="add del mod topLvl">
          <ac:chgData name="Vivek Verma" userId="348f5f6d-edef-4c85-adf1-631ae5179d11" providerId="ADAL" clId="{5B75007F-EE9F-4B1E-9C82-43BE7D498F1D}" dt="2022-10-17T14:33:03.334" v="594" actId="478"/>
          <ac:cxnSpMkLst>
            <pc:docMk/>
            <pc:sldMk cId="4206027915" sldId="273"/>
            <ac:cxnSpMk id="226" creationId="{8E03429E-05DC-E91B-A177-74A7B5C5CD44}"/>
          </ac:cxnSpMkLst>
        </pc:cxnChg>
        <pc:cxnChg chg="add del mod topLvl">
          <ac:chgData name="Vivek Verma" userId="348f5f6d-edef-4c85-adf1-631ae5179d11" providerId="ADAL" clId="{5B75007F-EE9F-4B1E-9C82-43BE7D498F1D}" dt="2022-10-17T14:33:05.173" v="595" actId="478"/>
          <ac:cxnSpMkLst>
            <pc:docMk/>
            <pc:sldMk cId="4206027915" sldId="273"/>
            <ac:cxnSpMk id="227" creationId="{FA4CA11E-1CED-1304-E016-C9E4836A3308}"/>
          </ac:cxnSpMkLst>
        </pc:cxnChg>
        <pc:cxnChg chg="add mod">
          <ac:chgData name="Vivek Verma" userId="348f5f6d-edef-4c85-adf1-631ae5179d11" providerId="ADAL" clId="{5B75007F-EE9F-4B1E-9C82-43BE7D498F1D}" dt="2022-10-17T15:59:27.044" v="1499" actId="1035"/>
          <ac:cxnSpMkLst>
            <pc:docMk/>
            <pc:sldMk cId="4206027915" sldId="273"/>
            <ac:cxnSpMk id="456" creationId="{32A57145-4F33-C263-8572-4673924C1361}"/>
          </ac:cxnSpMkLst>
        </pc:cxnChg>
        <pc:cxnChg chg="add mod">
          <ac:chgData name="Vivek Verma" userId="348f5f6d-edef-4c85-adf1-631ae5179d11" providerId="ADAL" clId="{5B75007F-EE9F-4B1E-9C82-43BE7D498F1D}" dt="2022-10-17T15:59:20.716" v="1496" actId="1035"/>
          <ac:cxnSpMkLst>
            <pc:docMk/>
            <pc:sldMk cId="4206027915" sldId="273"/>
            <ac:cxnSpMk id="457" creationId="{C84623C5-D18B-E104-9100-3AF19CDD8E01}"/>
          </ac:cxnSpMkLst>
        </pc:cxnChg>
        <pc:cxnChg chg="add mod">
          <ac:chgData name="Vivek Verma" userId="348f5f6d-edef-4c85-adf1-631ae5179d11" providerId="ADAL" clId="{5B75007F-EE9F-4B1E-9C82-43BE7D498F1D}" dt="2022-10-17T15:59:29.755" v="1500" actId="1035"/>
          <ac:cxnSpMkLst>
            <pc:docMk/>
            <pc:sldMk cId="4206027915" sldId="273"/>
            <ac:cxnSpMk id="458" creationId="{40A88C29-8CBA-CABA-5B06-ED7B33F5396D}"/>
          </ac:cxnSpMkLst>
        </pc:cxnChg>
      </pc:sldChg>
      <pc:sldChg chg="add del">
        <pc:chgData name="Vivek Verma" userId="348f5f6d-edef-4c85-adf1-631ae5179d11" providerId="ADAL" clId="{5B75007F-EE9F-4B1E-9C82-43BE7D498F1D}" dt="2022-11-01T18:24:24.183" v="5769" actId="2696"/>
        <pc:sldMkLst>
          <pc:docMk/>
          <pc:sldMk cId="2853208098" sldId="274"/>
        </pc:sldMkLst>
      </pc:sldChg>
      <pc:sldChg chg="addSp delSp modSp add mod modTransition delAnim modAnim">
        <pc:chgData name="Vivek Verma" userId="348f5f6d-edef-4c85-adf1-631ae5179d11" providerId="ADAL" clId="{5B75007F-EE9F-4B1E-9C82-43BE7D498F1D}" dt="2022-11-04T18:06:15.112" v="9763"/>
        <pc:sldMkLst>
          <pc:docMk/>
          <pc:sldMk cId="318402866" sldId="275"/>
        </pc:sldMkLst>
        <pc:spChg chg="mod">
          <ac:chgData name="Vivek Verma" userId="348f5f6d-edef-4c85-adf1-631ae5179d11" providerId="ADAL" clId="{5B75007F-EE9F-4B1E-9C82-43BE7D498F1D}" dt="2022-11-04T14:11:11.833" v="7511" actId="1036"/>
          <ac:spMkLst>
            <pc:docMk/>
            <pc:sldMk cId="318402866" sldId="275"/>
            <ac:spMk id="2" creationId="{0624CB54-5874-4218-B696-292925181ACC}"/>
          </ac:spMkLst>
        </pc:spChg>
        <pc:spChg chg="del">
          <ac:chgData name="Vivek Verma" userId="348f5f6d-edef-4c85-adf1-631ae5179d11" providerId="ADAL" clId="{5B75007F-EE9F-4B1E-9C82-43BE7D498F1D}" dt="2022-10-18T16:34:03.326" v="2381" actId="478"/>
          <ac:spMkLst>
            <pc:docMk/>
            <pc:sldMk cId="318402866" sldId="275"/>
            <ac:spMk id="3" creationId="{0CB29D10-DBC6-577A-FEE1-094D589A83B4}"/>
          </ac:spMkLst>
        </pc:spChg>
        <pc:spChg chg="mod topLvl">
          <ac:chgData name="Vivek Verma" userId="348f5f6d-edef-4c85-adf1-631ae5179d11" providerId="ADAL" clId="{5B75007F-EE9F-4B1E-9C82-43BE7D498F1D}" dt="2022-11-04T17:18:07.378" v="9325" actId="14100"/>
          <ac:spMkLst>
            <pc:docMk/>
            <pc:sldMk cId="318402866" sldId="275"/>
            <ac:spMk id="8" creationId="{AE10CE04-3F8A-9CDE-F6C6-A02CF5C5719B}"/>
          </ac:spMkLst>
        </pc:spChg>
        <pc:spChg chg="del mod topLvl">
          <ac:chgData name="Vivek Verma" userId="348f5f6d-edef-4c85-adf1-631ae5179d11" providerId="ADAL" clId="{5B75007F-EE9F-4B1E-9C82-43BE7D498F1D}" dt="2022-11-04T17:17:54.838" v="9322" actId="478"/>
          <ac:spMkLst>
            <pc:docMk/>
            <pc:sldMk cId="318402866" sldId="275"/>
            <ac:spMk id="10" creationId="{7A3D4E4E-F9F8-F3A7-8CF8-DBE45C8DB23F}"/>
          </ac:spMkLst>
        </pc:spChg>
        <pc:spChg chg="add del mod">
          <ac:chgData name="Vivek Verma" userId="348f5f6d-edef-4c85-adf1-631ae5179d11" providerId="ADAL" clId="{5B75007F-EE9F-4B1E-9C82-43BE7D498F1D}" dt="2022-10-17T16:15:48.430" v="1655" actId="478"/>
          <ac:spMkLst>
            <pc:docMk/>
            <pc:sldMk cId="318402866" sldId="275"/>
            <ac:spMk id="29" creationId="{CC3CA5AA-7C90-7500-F54D-F33A71A39843}"/>
          </ac:spMkLst>
        </pc:spChg>
        <pc:spChg chg="add del mod">
          <ac:chgData name="Vivek Verma" userId="348f5f6d-edef-4c85-adf1-631ae5179d11" providerId="ADAL" clId="{5B75007F-EE9F-4B1E-9C82-43BE7D498F1D}" dt="2022-10-18T16:30:52.692" v="2346" actId="478"/>
          <ac:spMkLst>
            <pc:docMk/>
            <pc:sldMk cId="318402866" sldId="275"/>
            <ac:spMk id="44" creationId="{735300B0-C54A-4F56-0B85-DA4F9091DF2C}"/>
          </ac:spMkLst>
        </pc:spChg>
        <pc:spChg chg="add del mod ord">
          <ac:chgData name="Vivek Verma" userId="348f5f6d-edef-4c85-adf1-631ae5179d11" providerId="ADAL" clId="{5B75007F-EE9F-4B1E-9C82-43BE7D498F1D}" dt="2022-10-18T16:32:49.694" v="2372" actId="478"/>
          <ac:spMkLst>
            <pc:docMk/>
            <pc:sldMk cId="318402866" sldId="275"/>
            <ac:spMk id="45" creationId="{FB6BB531-F01C-E7E7-54E7-090B622070BF}"/>
          </ac:spMkLst>
        </pc:spChg>
        <pc:spChg chg="add del mod ord">
          <ac:chgData name="Vivek Verma" userId="348f5f6d-edef-4c85-adf1-631ae5179d11" providerId="ADAL" clId="{5B75007F-EE9F-4B1E-9C82-43BE7D498F1D}" dt="2022-10-19T17:02:38.420" v="3112" actId="478"/>
          <ac:spMkLst>
            <pc:docMk/>
            <pc:sldMk cId="318402866" sldId="275"/>
            <ac:spMk id="50" creationId="{97C701EF-832C-6B6B-A065-81006EB1797E}"/>
          </ac:spMkLst>
        </pc:spChg>
        <pc:spChg chg="add mod">
          <ac:chgData name="Vivek Verma" userId="348f5f6d-edef-4c85-adf1-631ae5179d11" providerId="ADAL" clId="{5B75007F-EE9F-4B1E-9C82-43BE7D498F1D}" dt="2022-10-18T16:45:42.797" v="2488" actId="164"/>
          <ac:spMkLst>
            <pc:docMk/>
            <pc:sldMk cId="318402866" sldId="275"/>
            <ac:spMk id="53" creationId="{58442D00-A73A-22CA-5416-469AEA33FADB}"/>
          </ac:spMkLst>
        </pc:spChg>
        <pc:spChg chg="add del mod ord">
          <ac:chgData name="Vivek Verma" userId="348f5f6d-edef-4c85-adf1-631ae5179d11" providerId="ADAL" clId="{5B75007F-EE9F-4B1E-9C82-43BE7D498F1D}" dt="2022-10-19T17:02:38.420" v="3112" actId="478"/>
          <ac:spMkLst>
            <pc:docMk/>
            <pc:sldMk cId="318402866" sldId="275"/>
            <ac:spMk id="54" creationId="{840245EE-F55A-A83A-A65B-1FF50D437975}"/>
          </ac:spMkLst>
        </pc:spChg>
        <pc:spChg chg="add del mod">
          <ac:chgData name="Vivek Verma" userId="348f5f6d-edef-4c85-adf1-631ae5179d11" providerId="ADAL" clId="{5B75007F-EE9F-4B1E-9C82-43BE7D498F1D}" dt="2022-10-19T17:02:38.420" v="3112" actId="478"/>
          <ac:spMkLst>
            <pc:docMk/>
            <pc:sldMk cId="318402866" sldId="275"/>
            <ac:spMk id="56" creationId="{606B6FC9-B37F-C57D-BB52-28317703B04F}"/>
          </ac:spMkLst>
        </pc:spChg>
        <pc:spChg chg="add del mod">
          <ac:chgData name="Vivek Verma" userId="348f5f6d-edef-4c85-adf1-631ae5179d11" providerId="ADAL" clId="{5B75007F-EE9F-4B1E-9C82-43BE7D498F1D}" dt="2022-10-19T17:02:38.420" v="3112" actId="478"/>
          <ac:spMkLst>
            <pc:docMk/>
            <pc:sldMk cId="318402866" sldId="275"/>
            <ac:spMk id="59" creationId="{4E1CF7A0-753D-D751-C6E2-953D6AEB8A19}"/>
          </ac:spMkLst>
        </pc:spChg>
        <pc:spChg chg="add del mod">
          <ac:chgData name="Vivek Verma" userId="348f5f6d-edef-4c85-adf1-631ae5179d11" providerId="ADAL" clId="{5B75007F-EE9F-4B1E-9C82-43BE7D498F1D}" dt="2022-10-19T17:02:38.420" v="3112" actId="478"/>
          <ac:spMkLst>
            <pc:docMk/>
            <pc:sldMk cId="318402866" sldId="275"/>
            <ac:spMk id="90" creationId="{6C9B9167-AE4B-21CB-6060-8AEE15AA5C76}"/>
          </ac:spMkLst>
        </pc:spChg>
        <pc:spChg chg="add mod">
          <ac:chgData name="Vivek Verma" userId="348f5f6d-edef-4c85-adf1-631ae5179d11" providerId="ADAL" clId="{5B75007F-EE9F-4B1E-9C82-43BE7D498F1D}" dt="2022-11-04T14:12:23.257" v="7595" actId="164"/>
          <ac:spMkLst>
            <pc:docMk/>
            <pc:sldMk cId="318402866" sldId="275"/>
            <ac:spMk id="91" creationId="{7959ABB9-12C5-0092-8FF5-A34790C71731}"/>
          </ac:spMkLst>
        </pc:spChg>
        <pc:spChg chg="add mod">
          <ac:chgData name="Vivek Verma" userId="348f5f6d-edef-4c85-adf1-631ae5179d11" providerId="ADAL" clId="{5B75007F-EE9F-4B1E-9C82-43BE7D498F1D}" dt="2022-11-04T16:04:13.176" v="8964" actId="1035"/>
          <ac:spMkLst>
            <pc:docMk/>
            <pc:sldMk cId="318402866" sldId="275"/>
            <ac:spMk id="100" creationId="{16F46818-3D45-D61F-AF22-F42283AD5A7F}"/>
          </ac:spMkLst>
        </pc:spChg>
        <pc:spChg chg="mod">
          <ac:chgData name="Vivek Verma" userId="348f5f6d-edef-4c85-adf1-631ae5179d11" providerId="ADAL" clId="{5B75007F-EE9F-4B1E-9C82-43BE7D498F1D}" dt="2022-10-17T15:07:52.728" v="963" actId="14100"/>
          <ac:spMkLst>
            <pc:docMk/>
            <pc:sldMk cId="318402866" sldId="275"/>
            <ac:spMk id="114" creationId="{1FA799B2-E4F3-A438-B82E-F0F6AAC6EA38}"/>
          </ac:spMkLst>
        </pc:spChg>
        <pc:spChg chg="mod">
          <ac:chgData name="Vivek Verma" userId="348f5f6d-edef-4c85-adf1-631ae5179d11" providerId="ADAL" clId="{5B75007F-EE9F-4B1E-9C82-43BE7D498F1D}" dt="2022-10-17T15:07:41.352" v="961" actId="255"/>
          <ac:spMkLst>
            <pc:docMk/>
            <pc:sldMk cId="318402866" sldId="275"/>
            <ac:spMk id="117" creationId="{0384064B-DFAD-9BB2-7790-B7553D4AD6F6}"/>
          </ac:spMkLst>
        </pc:spChg>
        <pc:spChg chg="mod">
          <ac:chgData name="Vivek Verma" userId="348f5f6d-edef-4c85-adf1-631ae5179d11" providerId="ADAL" clId="{5B75007F-EE9F-4B1E-9C82-43BE7D498F1D}" dt="2022-10-19T17:21:22.050" v="3359"/>
          <ac:spMkLst>
            <pc:docMk/>
            <pc:sldMk cId="318402866" sldId="275"/>
            <ac:spMk id="125" creationId="{991F24B2-1B8D-65C6-2B58-77D45E2F6E4A}"/>
          </ac:spMkLst>
        </pc:spChg>
        <pc:spChg chg="add mod ord">
          <ac:chgData name="Vivek Verma" userId="348f5f6d-edef-4c85-adf1-631ae5179d11" providerId="ADAL" clId="{5B75007F-EE9F-4B1E-9C82-43BE7D498F1D}" dt="2022-11-04T17:17:14.679" v="9317" actId="167"/>
          <ac:spMkLst>
            <pc:docMk/>
            <pc:sldMk cId="318402866" sldId="275"/>
            <ac:spMk id="220" creationId="{45522FBF-53C2-3AC2-3580-3C4A01D9C6A7}"/>
          </ac:spMkLst>
        </pc:spChg>
        <pc:spChg chg="add mod">
          <ac:chgData name="Vivek Verma" userId="348f5f6d-edef-4c85-adf1-631ae5179d11" providerId="ADAL" clId="{5B75007F-EE9F-4B1E-9C82-43BE7D498F1D}" dt="2022-11-04T14:12:23.257" v="7595" actId="164"/>
          <ac:spMkLst>
            <pc:docMk/>
            <pc:sldMk cId="318402866" sldId="275"/>
            <ac:spMk id="221" creationId="{6018CA00-5E56-65E9-86E6-FF5610B82B0C}"/>
          </ac:spMkLst>
        </pc:spChg>
        <pc:spChg chg="add mod">
          <ac:chgData name="Vivek Verma" userId="348f5f6d-edef-4c85-adf1-631ae5179d11" providerId="ADAL" clId="{5B75007F-EE9F-4B1E-9C82-43BE7D498F1D}" dt="2022-10-19T17:34:34.969" v="3544" actId="164"/>
          <ac:spMkLst>
            <pc:docMk/>
            <pc:sldMk cId="318402866" sldId="275"/>
            <ac:spMk id="222" creationId="{AA11588C-DC2B-5E77-D0A3-71933C633823}"/>
          </ac:spMkLst>
        </pc:spChg>
        <pc:spChg chg="add del mod">
          <ac:chgData name="Vivek Verma" userId="348f5f6d-edef-4c85-adf1-631ae5179d11" providerId="ADAL" clId="{5B75007F-EE9F-4B1E-9C82-43BE7D498F1D}" dt="2022-10-19T17:02:38.420" v="3112" actId="478"/>
          <ac:spMkLst>
            <pc:docMk/>
            <pc:sldMk cId="318402866" sldId="275"/>
            <ac:spMk id="242" creationId="{5EAB3A24-41E8-6567-8112-6BC6A96BA36E}"/>
          </ac:spMkLst>
        </pc:spChg>
        <pc:grpChg chg="add mod">
          <ac:chgData name="Vivek Verma" userId="348f5f6d-edef-4c85-adf1-631ae5179d11" providerId="ADAL" clId="{5B75007F-EE9F-4B1E-9C82-43BE7D498F1D}" dt="2022-11-04T14:12:59.097" v="7634" actId="1038"/>
          <ac:grpSpMkLst>
            <pc:docMk/>
            <pc:sldMk cId="318402866" sldId="275"/>
            <ac:grpSpMk id="3" creationId="{38E55807-8295-E750-24B0-360466A58E28}"/>
          </ac:grpSpMkLst>
        </pc:grpChg>
        <pc:grpChg chg="add del mod">
          <ac:chgData name="Vivek Verma" userId="348f5f6d-edef-4c85-adf1-631ae5179d11" providerId="ADAL" clId="{5B75007F-EE9F-4B1E-9C82-43BE7D498F1D}" dt="2022-11-04T17:17:49.795" v="9321" actId="165"/>
          <ac:grpSpMkLst>
            <pc:docMk/>
            <pc:sldMk cId="318402866" sldId="275"/>
            <ac:grpSpMk id="7" creationId="{ABAEEE73-4FE2-FA2D-0502-1D44F5C5E8D0}"/>
          </ac:grpSpMkLst>
        </pc:grpChg>
        <pc:grpChg chg="add mod">
          <ac:chgData name="Vivek Verma" userId="348f5f6d-edef-4c85-adf1-631ae5179d11" providerId="ADAL" clId="{5B75007F-EE9F-4B1E-9C82-43BE7D498F1D}" dt="2022-10-18T16:45:42.797" v="2488" actId="164"/>
          <ac:grpSpMkLst>
            <pc:docMk/>
            <pc:sldMk cId="318402866" sldId="275"/>
            <ac:grpSpMk id="41" creationId="{2918693B-83B6-3032-7BD2-CACD45D567F8}"/>
          </ac:grpSpMkLst>
        </pc:grpChg>
        <pc:grpChg chg="add mod">
          <ac:chgData name="Vivek Verma" userId="348f5f6d-edef-4c85-adf1-631ae5179d11" providerId="ADAL" clId="{5B75007F-EE9F-4B1E-9C82-43BE7D498F1D}" dt="2022-10-18T16:45:42.797" v="2488" actId="164"/>
          <ac:grpSpMkLst>
            <pc:docMk/>
            <pc:sldMk cId="318402866" sldId="275"/>
            <ac:grpSpMk id="42" creationId="{08EC523F-B10C-03C3-1FD7-5768609C5999}"/>
          </ac:grpSpMkLst>
        </pc:grpChg>
        <pc:grpChg chg="add mod">
          <ac:chgData name="Vivek Verma" userId="348f5f6d-edef-4c85-adf1-631ae5179d11" providerId="ADAL" clId="{5B75007F-EE9F-4B1E-9C82-43BE7D498F1D}" dt="2022-10-18T16:45:42.797" v="2488" actId="164"/>
          <ac:grpSpMkLst>
            <pc:docMk/>
            <pc:sldMk cId="318402866" sldId="275"/>
            <ac:grpSpMk id="43" creationId="{4A9C4BC8-EC5A-F3B9-12F7-1A41DD867788}"/>
          </ac:grpSpMkLst>
        </pc:grpChg>
        <pc:grpChg chg="add mod">
          <ac:chgData name="Vivek Verma" userId="348f5f6d-edef-4c85-adf1-631ae5179d11" providerId="ADAL" clId="{5B75007F-EE9F-4B1E-9C82-43BE7D498F1D}" dt="2022-10-18T16:45:42.797" v="2488" actId="164"/>
          <ac:grpSpMkLst>
            <pc:docMk/>
            <pc:sldMk cId="318402866" sldId="275"/>
            <ac:grpSpMk id="46" creationId="{644761B6-9899-B7ED-EEA8-F5B3A7D646B1}"/>
          </ac:grpSpMkLst>
        </pc:grpChg>
        <pc:grpChg chg="add del mod">
          <ac:chgData name="Vivek Verma" userId="348f5f6d-edef-4c85-adf1-631ae5179d11" providerId="ADAL" clId="{5B75007F-EE9F-4B1E-9C82-43BE7D498F1D}" dt="2022-10-19T17:02:38.420" v="3112" actId="478"/>
          <ac:grpSpMkLst>
            <pc:docMk/>
            <pc:sldMk cId="318402866" sldId="275"/>
            <ac:grpSpMk id="55" creationId="{39C84FF0-A785-A50A-A2FB-28930758D242}"/>
          </ac:grpSpMkLst>
        </pc:grpChg>
        <pc:grpChg chg="add del mod">
          <ac:chgData name="Vivek Verma" userId="348f5f6d-edef-4c85-adf1-631ae5179d11" providerId="ADAL" clId="{5B75007F-EE9F-4B1E-9C82-43BE7D498F1D}" dt="2022-10-19T17:02:38.420" v="3112" actId="478"/>
          <ac:grpSpMkLst>
            <pc:docMk/>
            <pc:sldMk cId="318402866" sldId="275"/>
            <ac:grpSpMk id="67" creationId="{50EBAE60-8BE3-3C48-AC67-2DF3F359063C}"/>
          </ac:grpSpMkLst>
        </pc:grpChg>
        <pc:grpChg chg="add del mod">
          <ac:chgData name="Vivek Verma" userId="348f5f6d-edef-4c85-adf1-631ae5179d11" providerId="ADAL" clId="{5B75007F-EE9F-4B1E-9C82-43BE7D498F1D}" dt="2022-10-19T16:46:54.146" v="2992" actId="165"/>
          <ac:grpSpMkLst>
            <pc:docMk/>
            <pc:sldMk cId="318402866" sldId="275"/>
            <ac:grpSpMk id="71" creationId="{6536972D-13E1-EE30-870F-7FD9A7E8E272}"/>
          </ac:grpSpMkLst>
        </pc:grpChg>
        <pc:grpChg chg="add del mod">
          <ac:chgData name="Vivek Verma" userId="348f5f6d-edef-4c85-adf1-631ae5179d11" providerId="ADAL" clId="{5B75007F-EE9F-4B1E-9C82-43BE7D498F1D}" dt="2022-10-19T17:02:38.420" v="3112" actId="478"/>
          <ac:grpSpMkLst>
            <pc:docMk/>
            <pc:sldMk cId="318402866" sldId="275"/>
            <ac:grpSpMk id="89" creationId="{1237B13D-B36E-FEE9-BBE5-E7AEB0FB83B3}"/>
          </ac:grpSpMkLst>
        </pc:grpChg>
        <pc:grpChg chg="add mod">
          <ac:chgData name="Vivek Verma" userId="348f5f6d-edef-4c85-adf1-631ae5179d11" providerId="ADAL" clId="{5B75007F-EE9F-4B1E-9C82-43BE7D498F1D}" dt="2022-11-04T14:12:23.257" v="7595" actId="164"/>
          <ac:grpSpMkLst>
            <pc:docMk/>
            <pc:sldMk cId="318402866" sldId="275"/>
            <ac:grpSpMk id="92" creationId="{8B3776BE-A037-F1DD-5A06-91FD596AFEAB}"/>
          </ac:grpSpMkLst>
        </pc:grpChg>
        <pc:grpChg chg="add del mod">
          <ac:chgData name="Vivek Verma" userId="348f5f6d-edef-4c85-adf1-631ae5179d11" providerId="ADAL" clId="{5B75007F-EE9F-4B1E-9C82-43BE7D498F1D}" dt="2022-10-19T17:04:18.740" v="3120" actId="165"/>
          <ac:grpSpMkLst>
            <pc:docMk/>
            <pc:sldMk cId="318402866" sldId="275"/>
            <ac:grpSpMk id="95" creationId="{8324CA11-D512-2641-C1EE-1B8C8EFAE8C5}"/>
          </ac:grpSpMkLst>
        </pc:grpChg>
        <pc:grpChg chg="add mod">
          <ac:chgData name="Vivek Verma" userId="348f5f6d-edef-4c85-adf1-631ae5179d11" providerId="ADAL" clId="{5B75007F-EE9F-4B1E-9C82-43BE7D498F1D}" dt="2022-11-04T14:12:23.257" v="7595" actId="164"/>
          <ac:grpSpMkLst>
            <pc:docMk/>
            <pc:sldMk cId="318402866" sldId="275"/>
            <ac:grpSpMk id="111" creationId="{E6935133-0B93-57B8-9620-83B9D0880EFD}"/>
          </ac:grpSpMkLst>
        </pc:grpChg>
        <pc:grpChg chg="add del mod">
          <ac:chgData name="Vivek Verma" userId="348f5f6d-edef-4c85-adf1-631ae5179d11" providerId="ADAL" clId="{5B75007F-EE9F-4B1E-9C82-43BE7D498F1D}" dt="2022-10-19T17:26:13.465" v="3412" actId="478"/>
          <ac:grpSpMkLst>
            <pc:docMk/>
            <pc:sldMk cId="318402866" sldId="275"/>
            <ac:grpSpMk id="119" creationId="{B096389A-B5E1-0B98-83AD-D2BDD251AA42}"/>
          </ac:grpSpMkLst>
        </pc:grpChg>
        <pc:grpChg chg="del">
          <ac:chgData name="Vivek Verma" userId="348f5f6d-edef-4c85-adf1-631ae5179d11" providerId="ADAL" clId="{5B75007F-EE9F-4B1E-9C82-43BE7D498F1D}" dt="2022-10-17T15:07:58.990" v="964" actId="21"/>
          <ac:grpSpMkLst>
            <pc:docMk/>
            <pc:sldMk cId="318402866" sldId="275"/>
            <ac:grpSpMk id="120" creationId="{3F105FE9-4142-B3CE-AC85-6FD467C5E7BB}"/>
          </ac:grpSpMkLst>
        </pc:grpChg>
        <pc:grpChg chg="mod">
          <ac:chgData name="Vivek Verma" userId="348f5f6d-edef-4c85-adf1-631ae5179d11" providerId="ADAL" clId="{5B75007F-EE9F-4B1E-9C82-43BE7D498F1D}" dt="2022-10-19T17:21:22.050" v="3359"/>
          <ac:grpSpMkLst>
            <pc:docMk/>
            <pc:sldMk cId="318402866" sldId="275"/>
            <ac:grpSpMk id="120" creationId="{A1DA57EE-A098-52C7-809F-4E2A2F177CFE}"/>
          </ac:grpSpMkLst>
        </pc:grpChg>
        <pc:grpChg chg="del">
          <ac:chgData name="Vivek Verma" userId="348f5f6d-edef-4c85-adf1-631ae5179d11" providerId="ADAL" clId="{5B75007F-EE9F-4B1E-9C82-43BE7D498F1D}" dt="2022-10-17T15:14:08.602" v="1131" actId="478"/>
          <ac:grpSpMkLst>
            <pc:docMk/>
            <pc:sldMk cId="318402866" sldId="275"/>
            <ac:grpSpMk id="121" creationId="{99A5A327-AD43-9C71-ED3A-2D01CD1C93BD}"/>
          </ac:grpSpMkLst>
        </pc:grpChg>
        <pc:grpChg chg="mod">
          <ac:chgData name="Vivek Verma" userId="348f5f6d-edef-4c85-adf1-631ae5179d11" providerId="ADAL" clId="{5B75007F-EE9F-4B1E-9C82-43BE7D498F1D}" dt="2022-10-19T17:21:22.050" v="3359"/>
          <ac:grpSpMkLst>
            <pc:docMk/>
            <pc:sldMk cId="318402866" sldId="275"/>
            <ac:grpSpMk id="121" creationId="{E084943E-A2A8-8746-D7FA-CA7C8558CD8D}"/>
          </ac:grpSpMkLst>
        </pc:grpChg>
        <pc:grpChg chg="mod">
          <ac:chgData name="Vivek Verma" userId="348f5f6d-edef-4c85-adf1-631ae5179d11" providerId="ADAL" clId="{5B75007F-EE9F-4B1E-9C82-43BE7D498F1D}" dt="2022-10-19T17:21:22.050" v="3359"/>
          <ac:grpSpMkLst>
            <pc:docMk/>
            <pc:sldMk cId="318402866" sldId="275"/>
            <ac:grpSpMk id="122" creationId="{58634C64-B65E-FA5B-A585-6A24C9907ED0}"/>
          </ac:grpSpMkLst>
        </pc:grpChg>
        <pc:grpChg chg="del">
          <ac:chgData name="Vivek Verma" userId="348f5f6d-edef-4c85-adf1-631ae5179d11" providerId="ADAL" clId="{5B75007F-EE9F-4B1E-9C82-43BE7D498F1D}" dt="2022-10-17T15:14:08.602" v="1131" actId="478"/>
          <ac:grpSpMkLst>
            <pc:docMk/>
            <pc:sldMk cId="318402866" sldId="275"/>
            <ac:grpSpMk id="122" creationId="{61C06D68-D442-47EE-BC44-F971A8FC830B}"/>
          </ac:grpSpMkLst>
        </pc:grpChg>
        <pc:grpChg chg="mod">
          <ac:chgData name="Vivek Verma" userId="348f5f6d-edef-4c85-adf1-631ae5179d11" providerId="ADAL" clId="{5B75007F-EE9F-4B1E-9C82-43BE7D498F1D}" dt="2022-10-19T17:21:22.050" v="3359"/>
          <ac:grpSpMkLst>
            <pc:docMk/>
            <pc:sldMk cId="318402866" sldId="275"/>
            <ac:grpSpMk id="123" creationId="{66617DC8-1E7F-CE4D-92E3-8C29089B1829}"/>
          </ac:grpSpMkLst>
        </pc:grpChg>
        <pc:grpChg chg="add mod">
          <ac:chgData name="Vivek Verma" userId="348f5f6d-edef-4c85-adf1-631ae5179d11" providerId="ADAL" clId="{5B75007F-EE9F-4B1E-9C82-43BE7D498F1D}" dt="2022-11-04T14:12:47.354" v="7606" actId="554"/>
          <ac:grpSpMkLst>
            <pc:docMk/>
            <pc:sldMk cId="318402866" sldId="275"/>
            <ac:grpSpMk id="223" creationId="{33E52A1E-70E9-271F-5C88-6D8156A9D4EA}"/>
          </ac:grpSpMkLst>
        </pc:grpChg>
        <pc:grpChg chg="add del mod">
          <ac:chgData name="Vivek Verma" userId="348f5f6d-edef-4c85-adf1-631ae5179d11" providerId="ADAL" clId="{5B75007F-EE9F-4B1E-9C82-43BE7D498F1D}" dt="2022-10-19T17:02:38.420" v="3112" actId="478"/>
          <ac:grpSpMkLst>
            <pc:docMk/>
            <pc:sldMk cId="318402866" sldId="275"/>
            <ac:grpSpMk id="235" creationId="{6FFB0051-F68F-8532-FC7D-6C613D44AE04}"/>
          </ac:grpSpMkLst>
        </pc:grpChg>
        <pc:picChg chg="add mod ord topLvl modCrop">
          <ac:chgData name="Vivek Verma" userId="348f5f6d-edef-4c85-adf1-631ae5179d11" providerId="ADAL" clId="{5B75007F-EE9F-4B1E-9C82-43BE7D498F1D}" dt="2022-10-19T16:53:08.068" v="3079" actId="164"/>
          <ac:picMkLst>
            <pc:docMk/>
            <pc:sldMk cId="318402866" sldId="275"/>
            <ac:picMk id="5" creationId="{4CA27913-F78F-E4D4-FE64-3518EA0B3C7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6" creationId="{FBF52BAE-A2B7-8D33-85C9-054AFB959A12}"/>
          </ac:picMkLst>
        </pc:picChg>
        <pc:picChg chg="add del mod">
          <ac:chgData name="Vivek Verma" userId="348f5f6d-edef-4c85-adf1-631ae5179d11" providerId="ADAL" clId="{5B75007F-EE9F-4B1E-9C82-43BE7D498F1D}" dt="2022-10-18T16:17:52.866" v="2125" actId="478"/>
          <ac:picMkLst>
            <pc:docMk/>
            <pc:sldMk cId="318402866" sldId="275"/>
            <ac:picMk id="7" creationId="{691D627B-C425-A8AE-E093-A9537C72888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8" creationId="{0B80606F-1ED6-02C4-02CC-96CEAA3CDA5C}"/>
          </ac:picMkLst>
        </pc:picChg>
        <pc:picChg chg="add del mod">
          <ac:chgData name="Vivek Verma" userId="348f5f6d-edef-4c85-adf1-631ae5179d11" providerId="ADAL" clId="{5B75007F-EE9F-4B1E-9C82-43BE7D498F1D}" dt="2022-10-18T16:17:50.637" v="2124" actId="478"/>
          <ac:picMkLst>
            <pc:docMk/>
            <pc:sldMk cId="318402866" sldId="275"/>
            <ac:picMk id="10" creationId="{1FD7D525-2AE2-ECB4-12B1-204D5499C02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0" creationId="{62279566-B216-7D2C-1EDE-138CDD84C62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1" creationId="{BE838C50-BFE7-3B70-F114-79FC44D89D5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2" creationId="{312F6C9C-A968-ECCC-B47A-5F8441DC51F3}"/>
          </ac:picMkLst>
        </pc:picChg>
        <pc:picChg chg="add mo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12" creationId="{9C2C66B8-FB02-EC1B-7933-8801C0BF5753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3" creationId="{5B841013-914D-8A2E-8C82-45FDF17399A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4" creationId="{41F2E1B6-3413-5CF5-6038-284793DAD3C7}"/>
          </ac:picMkLst>
        </pc:picChg>
        <pc:picChg chg="add mo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14" creationId="{C226F471-7ED2-3B67-5074-84071648965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5" creationId="{08A831FD-2476-6E90-C10C-3BB0527CFB2B}"/>
          </ac:picMkLst>
        </pc:picChg>
        <pc:picChg chg="add mo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15" creationId="{F0FD7B0D-AC4B-A3C8-EBC9-88C7438A07B3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6" creationId="{4F509DF5-EC6C-5D96-4D46-AA8B16103F71}"/>
          </ac:picMkLst>
        </pc:picChg>
        <pc:picChg chg="add mo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16" creationId="{D905534F-05F6-B510-A5F3-10F724B664EE}"/>
          </ac:picMkLst>
        </pc:picChg>
        <pc:picChg chg="add mod or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17" creationId="{24D2E27F-12CB-5D1C-DAF7-06CC382606A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7" creationId="{F80F8795-63D2-7325-C8BD-2925A5DB5CC2}"/>
          </ac:picMkLst>
        </pc:picChg>
        <pc:picChg chg="add del mod">
          <ac:chgData name="Vivek Verma" userId="348f5f6d-edef-4c85-adf1-631ae5179d11" providerId="ADAL" clId="{5B75007F-EE9F-4B1E-9C82-43BE7D498F1D}" dt="2022-10-18T16:26:36.112" v="2209" actId="478"/>
          <ac:picMkLst>
            <pc:docMk/>
            <pc:sldMk cId="318402866" sldId="275"/>
            <ac:picMk id="18" creationId="{82252B90-CBE3-2EAA-D2F2-7EE74A4B0EC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8" creationId="{FD05B594-C19F-CCAA-FC98-A98081ECBA1B}"/>
          </ac:picMkLst>
        </pc:picChg>
        <pc:picChg chg="add mo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19" creationId="{EF274E37-382B-73EF-2CFD-0C7F821D1F9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9" creationId="{F0219E19-8BF2-6258-F377-94A10066E0A7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0" creationId="{21FA4DB1-0F2B-B5AC-70C3-948015A36A4A}"/>
          </ac:picMkLst>
        </pc:picChg>
        <pc:picChg chg="add mo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20" creationId="{EA7E734F-B638-BAD7-7E5B-1D0CF3B9A077}"/>
          </ac:picMkLst>
        </pc:picChg>
        <pc:picChg chg="add mo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21" creationId="{B0D6DC36-AF67-A078-C69F-6965287E9D1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1" creationId="{F84E872A-5E8E-3F85-41E1-6A597024976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2" creationId="{5E0BC596-A6AD-224A-5206-9609A2875EA2}"/>
          </ac:picMkLst>
        </pc:picChg>
        <pc:picChg chg="add mo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22" creationId="{CE84F162-A44E-2F31-F6EB-EA83C03A3631}"/>
          </ac:picMkLst>
        </pc:picChg>
        <pc:picChg chg="add del mod">
          <ac:chgData name="Vivek Verma" userId="348f5f6d-edef-4c85-adf1-631ae5179d11" providerId="ADAL" clId="{5B75007F-EE9F-4B1E-9C82-43BE7D498F1D}" dt="2022-10-18T16:26:37.165" v="2210" actId="478"/>
          <ac:picMkLst>
            <pc:docMk/>
            <pc:sldMk cId="318402866" sldId="275"/>
            <ac:picMk id="23" creationId="{A068A8DC-5264-6E1A-CE13-E3FE632B2BF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3" creationId="{FB51E589-0431-48D2-4D4C-36FEE8CC8E1E}"/>
          </ac:picMkLst>
        </pc:picChg>
        <pc:picChg chg="add del mod">
          <ac:chgData name="Vivek Verma" userId="348f5f6d-edef-4c85-adf1-631ae5179d11" providerId="ADAL" clId="{5B75007F-EE9F-4B1E-9C82-43BE7D498F1D}" dt="2022-10-18T16:26:38.325" v="2211" actId="478"/>
          <ac:picMkLst>
            <pc:docMk/>
            <pc:sldMk cId="318402866" sldId="275"/>
            <ac:picMk id="24" creationId="{7992D954-F262-BFF9-77E8-D00DA0CBE6F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4" creationId="{CC82DA20-0CED-E88B-324D-2658AE415B56}"/>
          </ac:picMkLst>
        </pc:picChg>
        <pc:picChg chg="add mod or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25" creationId="{37380955-A30E-C947-7883-CD5041AAA2A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5" creationId="{F727EECA-9F3B-44F3-D07F-8EDB631A4B18}"/>
          </ac:picMkLst>
        </pc:picChg>
        <pc:picChg chg="add mo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26" creationId="{6411E3B8-5BDE-1A49-0C70-CAB023A7C8E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6" creationId="{E7D50458-6279-38A7-17CE-39F6B5E01D6D}"/>
          </ac:picMkLst>
        </pc:picChg>
        <pc:picChg chg="add mod">
          <ac:chgData name="Vivek Verma" userId="348f5f6d-edef-4c85-adf1-631ae5179d11" providerId="ADAL" clId="{5B75007F-EE9F-4B1E-9C82-43BE7D498F1D}" dt="2022-10-18T16:29:23.482" v="2298" actId="164"/>
          <ac:picMkLst>
            <pc:docMk/>
            <pc:sldMk cId="318402866" sldId="275"/>
            <ac:picMk id="27" creationId="{3261FBB8-B9CD-78DA-B1B9-B8B3323538A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7" creationId="{81679D2E-08EF-611B-ACAC-B8E727173852}"/>
          </ac:picMkLst>
        </pc:picChg>
        <pc:picChg chg="add mod ord topLvl">
          <ac:chgData name="Vivek Verma" userId="348f5f6d-edef-4c85-adf1-631ae5179d11" providerId="ADAL" clId="{5B75007F-EE9F-4B1E-9C82-43BE7D498F1D}" dt="2022-10-19T16:53:08.068" v="3079" actId="164"/>
          <ac:picMkLst>
            <pc:docMk/>
            <pc:sldMk cId="318402866" sldId="275"/>
            <ac:picMk id="28" creationId="{F3195701-57C7-EE9B-AAAE-5CCD70EB77EA}"/>
          </ac:picMkLst>
        </pc:picChg>
        <pc:picChg chg="add mod">
          <ac:chgData name="Vivek Verma" userId="348f5f6d-edef-4c85-adf1-631ae5179d11" providerId="ADAL" clId="{5B75007F-EE9F-4B1E-9C82-43BE7D498F1D}" dt="2022-10-18T16:29:16.965" v="2297" actId="164"/>
          <ac:picMkLst>
            <pc:docMk/>
            <pc:sldMk cId="318402866" sldId="275"/>
            <ac:picMk id="29" creationId="{7E1906AA-7D53-BF61-7C98-EAE818DFB6A8}"/>
          </ac:picMkLst>
        </pc:picChg>
        <pc:picChg chg="add mod">
          <ac:chgData name="Vivek Verma" userId="348f5f6d-edef-4c85-adf1-631ae5179d11" providerId="ADAL" clId="{5B75007F-EE9F-4B1E-9C82-43BE7D498F1D}" dt="2022-10-18T16:29:10.483" v="2296" actId="164"/>
          <ac:picMkLst>
            <pc:docMk/>
            <pc:sldMk cId="318402866" sldId="275"/>
            <ac:picMk id="30" creationId="{14824AA6-CCC4-1CC5-A844-AED69B2AFCE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30" creationId="{C4582C11-FE89-E5E3-5B2D-FDF5346A9CCD}"/>
          </ac:picMkLst>
        </pc:picChg>
        <pc:picChg chg="add mod">
          <ac:chgData name="Vivek Verma" userId="348f5f6d-edef-4c85-adf1-631ae5179d11" providerId="ADAL" clId="{5B75007F-EE9F-4B1E-9C82-43BE7D498F1D}" dt="2022-10-18T16:29:10.483" v="2296" actId="164"/>
          <ac:picMkLst>
            <pc:docMk/>
            <pc:sldMk cId="318402866" sldId="275"/>
            <ac:picMk id="31" creationId="{720D76C0-AAB0-8E60-F4DC-011B0BDFFA1B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31" creationId="{86D63467-E85D-1E51-0C08-C63BEE4F189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32" creationId="{C00A22F0-95D6-7341-A88B-46D0F9927EE5}"/>
          </ac:picMkLst>
        </pc:picChg>
        <pc:picChg chg="add mod">
          <ac:chgData name="Vivek Verma" userId="348f5f6d-edef-4c85-adf1-631ae5179d11" providerId="ADAL" clId="{5B75007F-EE9F-4B1E-9C82-43BE7D498F1D}" dt="2022-10-18T16:29:10.483" v="2296" actId="164"/>
          <ac:picMkLst>
            <pc:docMk/>
            <pc:sldMk cId="318402866" sldId="275"/>
            <ac:picMk id="32" creationId="{CAA033AC-5B4F-81F0-6F5B-0179430EF95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33" creationId="{09AB9A21-756C-02C3-C124-EFF21CCC67E6}"/>
          </ac:picMkLst>
        </pc:picChg>
        <pc:picChg chg="add mod">
          <ac:chgData name="Vivek Verma" userId="348f5f6d-edef-4c85-adf1-631ae5179d11" providerId="ADAL" clId="{5B75007F-EE9F-4B1E-9C82-43BE7D498F1D}" dt="2022-10-18T16:29:16.965" v="2297" actId="164"/>
          <ac:picMkLst>
            <pc:docMk/>
            <pc:sldMk cId="318402866" sldId="275"/>
            <ac:picMk id="33" creationId="{BC31CAB4-2A29-F39E-CB16-619D80A32E2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34" creationId="{7025F379-35A7-7B4A-C59F-B628FFEFA4C4}"/>
          </ac:picMkLst>
        </pc:picChg>
        <pc:picChg chg="add mod">
          <ac:chgData name="Vivek Verma" userId="348f5f6d-edef-4c85-adf1-631ae5179d11" providerId="ADAL" clId="{5B75007F-EE9F-4B1E-9C82-43BE7D498F1D}" dt="2022-10-18T16:29:16.965" v="2297" actId="164"/>
          <ac:picMkLst>
            <pc:docMk/>
            <pc:sldMk cId="318402866" sldId="275"/>
            <ac:picMk id="34" creationId="{E42FC758-1079-79B6-1F54-4E6FCD33385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35" creationId="{2E75E816-802E-CD93-4E32-ECEF1A704757}"/>
          </ac:picMkLst>
        </pc:picChg>
        <pc:picChg chg="add mod">
          <ac:chgData name="Vivek Verma" userId="348f5f6d-edef-4c85-adf1-631ae5179d11" providerId="ADAL" clId="{5B75007F-EE9F-4B1E-9C82-43BE7D498F1D}" dt="2022-10-18T16:29:10.483" v="2296" actId="164"/>
          <ac:picMkLst>
            <pc:docMk/>
            <pc:sldMk cId="318402866" sldId="275"/>
            <ac:picMk id="35" creationId="{511CCC75-02A3-9881-088D-4071B0E15F6B}"/>
          </ac:picMkLst>
        </pc:picChg>
        <pc:picChg chg="add mod">
          <ac:chgData name="Vivek Verma" userId="348f5f6d-edef-4c85-adf1-631ae5179d11" providerId="ADAL" clId="{5B75007F-EE9F-4B1E-9C82-43BE7D498F1D}" dt="2022-10-18T16:29:16.965" v="2297" actId="164"/>
          <ac:picMkLst>
            <pc:docMk/>
            <pc:sldMk cId="318402866" sldId="275"/>
            <ac:picMk id="36" creationId="{32779470-53AF-6964-69A4-8FA250A4DB7F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36" creationId="{E049140C-7E28-92FF-DA20-EEDFF2901DCC}"/>
          </ac:picMkLst>
        </pc:picChg>
        <pc:picChg chg="add mod">
          <ac:chgData name="Vivek Verma" userId="348f5f6d-edef-4c85-adf1-631ae5179d11" providerId="ADAL" clId="{5B75007F-EE9F-4B1E-9C82-43BE7D498F1D}" dt="2022-10-18T16:29:10.483" v="2296" actId="164"/>
          <ac:picMkLst>
            <pc:docMk/>
            <pc:sldMk cId="318402866" sldId="275"/>
            <ac:picMk id="37" creationId="{BBCE736C-77AC-7296-FA84-10B7E90DE6D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37" creationId="{C9FE7BC4-D134-2D6A-AA1B-0C4689257D6A}"/>
          </ac:picMkLst>
        </pc:picChg>
        <pc:picChg chg="add mod">
          <ac:chgData name="Vivek Verma" userId="348f5f6d-edef-4c85-adf1-631ae5179d11" providerId="ADAL" clId="{5B75007F-EE9F-4B1E-9C82-43BE7D498F1D}" dt="2022-10-18T16:29:10.483" v="2296" actId="164"/>
          <ac:picMkLst>
            <pc:docMk/>
            <pc:sldMk cId="318402866" sldId="275"/>
            <ac:picMk id="38" creationId="{14E908C9-2015-D9F9-B350-3D80D11A7AEF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38" creationId="{C744913D-9E2F-D430-50D2-21090C29F6F8}"/>
          </ac:picMkLst>
        </pc:picChg>
        <pc:picChg chg="add mod">
          <ac:chgData name="Vivek Verma" userId="348f5f6d-edef-4c85-adf1-631ae5179d11" providerId="ADAL" clId="{5B75007F-EE9F-4B1E-9C82-43BE7D498F1D}" dt="2022-10-18T16:29:16.965" v="2297" actId="164"/>
          <ac:picMkLst>
            <pc:docMk/>
            <pc:sldMk cId="318402866" sldId="275"/>
            <ac:picMk id="39" creationId="{C90C6D33-69CC-D150-C486-076A735F70C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39" creationId="{F066918E-69D4-CE9D-AADF-7E64609703F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40" creationId="{3DDF9397-2BE4-FCAF-097E-EFC73F3EE7FB}"/>
          </ac:picMkLst>
        </pc:picChg>
        <pc:picChg chg="add mod">
          <ac:chgData name="Vivek Verma" userId="348f5f6d-edef-4c85-adf1-631ae5179d11" providerId="ADAL" clId="{5B75007F-EE9F-4B1E-9C82-43BE7D498F1D}" dt="2022-10-18T16:29:16.965" v="2297" actId="164"/>
          <ac:picMkLst>
            <pc:docMk/>
            <pc:sldMk cId="318402866" sldId="275"/>
            <ac:picMk id="40" creationId="{73300048-E008-7971-E920-334DFC3D778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41" creationId="{FA285376-66DF-CADF-9141-440FCE992FF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42" creationId="{C9BA1098-614C-1046-8F74-A1A599356AA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43" creationId="{78050BAD-607A-59BB-ACCA-FDA0FCDCA75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44" creationId="{BAA680C9-92AE-7F14-7AAB-273F9FD0A6D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45" creationId="{77CEFDF7-505E-C51F-3466-9E5020A5A43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46" creationId="{CCA9C6BF-C925-C0F0-BF43-9C119122885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47" creationId="{0AAABA53-C940-9F52-9243-CB30242DCF2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48" creationId="{3A82407B-CAA9-8781-4C46-978B07EDC38D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49" creationId="{453C917E-2A1C-73A1-78E3-7DFF014D3777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51" creationId="{5801C15E-3625-C32F-5B79-CB4A2045BF43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52" creationId="{F5BAFD75-5BB3-3AF7-3ED6-DDF4BAE1F86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53" creationId="{67684703-572B-7CCE-DAE8-0E87C0D2B3B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54" creationId="{FB6A31FA-E14D-49C4-3DFF-7673B0EDE92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55" creationId="{E529BEB0-166C-F05A-925E-D3CBEB4B94A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56" creationId="{B2CA285A-8DCE-BFF3-6D73-282027BF40B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57" creationId="{52946490-D0AA-926D-3891-E7D3CBD4AB9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58" creationId="{34A1E038-FB05-502B-D191-E954BB02C50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59" creationId="{16D22978-864F-7C9B-7355-D6984600E6E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60" creationId="{1DCADCE7-133A-7255-601A-AEE9142577A7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61" creationId="{0F89E567-0BFA-773C-7E81-C24A4E59BA4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62" creationId="{2D5005C2-BD0D-1D4A-DF47-43CCFD4BCA1E}"/>
          </ac:picMkLst>
        </pc:picChg>
        <pc:picChg chg="add mod">
          <ac:chgData name="Vivek Verma" userId="348f5f6d-edef-4c85-adf1-631ae5179d11" providerId="ADAL" clId="{5B75007F-EE9F-4B1E-9C82-43BE7D498F1D}" dt="2022-10-18T17:01:19.989" v="2668" actId="164"/>
          <ac:picMkLst>
            <pc:docMk/>
            <pc:sldMk cId="318402866" sldId="275"/>
            <ac:picMk id="63" creationId="{533EF6BA-43D8-4DF7-E470-9070E64FFA0B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63" creationId="{6B070E4E-A2BD-4BE2-3479-92D5B3566B9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64" creationId="{9A777E3D-AA54-FC60-7FA8-46064CC08217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65" creationId="{C3FDF13B-5F1F-F17C-61FB-6B64AB051AB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66" creationId="{50FB9F41-A9FD-CF28-A1AC-95B63ECEBFA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67" creationId="{43EE9B62-64AE-0E90-E2FE-A1AC7B3634A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68" creationId="{A68060E6-AA6E-A167-AB92-9D4472113F7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69" creationId="{DA97F782-6AC0-9B94-20DB-454EB45F04C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70" creationId="{75DE2C6B-E3DE-956F-1980-10D14C63469B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72" creationId="{A7E6D6FF-1606-D3ED-CC12-D714CA82AB8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73" creationId="{889C18BF-3542-7BB6-054C-06E6E2A199E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74" creationId="{D21ACB84-82A3-6CE1-D3BF-9F3F1D3062E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75" creationId="{E202CF7C-FBFD-5339-7CD9-57C84C31ED2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76" creationId="{D954EF1E-706B-FEF6-41D6-BBD50A791F5D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77" creationId="{D9544968-6FB6-B559-860C-2EAF0E578EA7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78" creationId="{852E8CE5-1928-2313-968F-31F7C1AC69A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79" creationId="{583959B6-DFE3-B392-6607-29A1CA0525B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80" creationId="{71D42195-1B44-64C9-867F-EB8E4CDE1B9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81" creationId="{AAEEB32F-A4E2-10D8-0EC1-7CED0A3A5B8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82" creationId="{9D3A2415-FC82-CB20-7A78-78B9CD3DC28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83" creationId="{FD7872D9-633D-EFD1-705E-3FF6AC740AA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84" creationId="{521F2A03-2E28-C1CA-AB7C-BE41DDB47D3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85" creationId="{C04A80BF-0DC6-ACF1-A220-0785DD789D23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86" creationId="{C58D0FB8-4196-DDEE-419A-09FA49B77DA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87" creationId="{D50E1ED2-BB86-9D4C-8FB9-3B98F891B48F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88" creationId="{DA1A3079-8414-A0F5-D7ED-F8A910C14BFF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89" creationId="{4AC1AE05-E5F5-A8B0-EA2C-DF346667F36B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90" creationId="{D65DF984-856A-1A29-7313-B3237659A6B7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91" creationId="{E1D71746-9F72-700D-9F14-1CB5CAF7DF7C}"/>
          </ac:picMkLst>
        </pc:picChg>
        <pc:picChg chg="mod">
          <ac:chgData name="Vivek Verma" userId="348f5f6d-edef-4c85-adf1-631ae5179d11" providerId="ADAL" clId="{5B75007F-EE9F-4B1E-9C82-43BE7D498F1D}" dt="2022-11-04T16:02:18.106" v="8918" actId="14100"/>
          <ac:picMkLst>
            <pc:docMk/>
            <pc:sldMk cId="318402866" sldId="275"/>
            <ac:picMk id="93" creationId="{48F45AB1-96EE-430A-CDB1-69F1E66FE99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93" creationId="{DA8B074A-0013-90D2-955A-21BD44EE28C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94" creationId="{36C2BD16-A3AB-1751-65D8-FEE4899F274B}"/>
          </ac:picMkLst>
        </pc:picChg>
        <pc:picChg chg="mod">
          <ac:chgData name="Vivek Verma" userId="348f5f6d-edef-4c85-adf1-631ae5179d11" providerId="ADAL" clId="{5B75007F-EE9F-4B1E-9C82-43BE7D498F1D}" dt="2022-11-04T16:02:23.513" v="8919" actId="1076"/>
          <ac:picMkLst>
            <pc:docMk/>
            <pc:sldMk cId="318402866" sldId="275"/>
            <ac:picMk id="94" creationId="{F910E64E-3358-0823-1048-0FE9CD324B7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95" creationId="{C9DE3B9C-29B9-E946-398B-D9DCA9975BDF}"/>
          </ac:picMkLst>
        </pc:picChg>
        <pc:picChg chg="del mod topLvl">
          <ac:chgData name="Vivek Verma" userId="348f5f6d-edef-4c85-adf1-631ae5179d11" providerId="ADAL" clId="{5B75007F-EE9F-4B1E-9C82-43BE7D498F1D}" dt="2022-10-19T17:04:22.182" v="3121" actId="478"/>
          <ac:picMkLst>
            <pc:docMk/>
            <pc:sldMk cId="318402866" sldId="275"/>
            <ac:picMk id="96" creationId="{E1FBF3A2-FF11-0B41-1A25-279EA8DCD0BF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96" creationId="{FCA863ED-1CAC-2EAB-49F9-2EED1597D3F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97" creationId="{1D19B56F-3651-C290-76A7-3C10FE9F7E6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98" creationId="{C7AB0EB4-4478-8C1C-0E1A-753A6825679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99" creationId="{3B91D486-4C25-0195-7365-A264EAC6D252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00" creationId="{80B450EA-E91E-DBDE-683D-611EA583160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01" creationId="{E6E1DCBF-F572-4B29-732C-4E70FC1C5CBB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02" creationId="{C33745AF-694C-8128-56AA-B5C5EF33237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03" creationId="{CDDB3DE3-5172-9553-0CB2-60B2BF9C52A2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04" creationId="{C06421DF-AD69-765B-2B65-842D09E8754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05" creationId="{0E6A6F8A-4D5E-4428-9743-95E08559BAA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06" creationId="{350E3CF3-8097-AC4E-9B8F-1BBC9B76919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07" creationId="{B3C59676-72D3-2A5F-235F-BE6FB1105D0B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08" creationId="{D111A467-B40E-EEE7-AAA4-50971A465F6F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09" creationId="{35845638-452E-42EB-93AD-0C811E2EC9F2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10" creationId="{64B9AAC1-5F6D-3142-DF46-6E10F3A5E8C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11" creationId="{4B3514C9-055F-B184-183E-CDA374276CD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12" creationId="{A5FCA7C9-7722-6F2E-5A91-496636B8B07C}"/>
          </ac:picMkLst>
        </pc:picChg>
        <pc:picChg chg="add mod">
          <ac:chgData name="Vivek Verma" userId="348f5f6d-edef-4c85-adf1-631ae5179d11" providerId="ADAL" clId="{5B75007F-EE9F-4B1E-9C82-43BE7D498F1D}" dt="2022-11-04T16:04:24.557" v="8969" actId="1035"/>
          <ac:picMkLst>
            <pc:docMk/>
            <pc:sldMk cId="318402866" sldId="275"/>
            <ac:picMk id="112" creationId="{FE66AE18-5664-5EBA-FFD4-C1E5ED08AAF2}"/>
          </ac:picMkLst>
        </pc:picChg>
        <pc:picChg chg="add del mod ord">
          <ac:chgData name="Vivek Verma" userId="348f5f6d-edef-4c85-adf1-631ae5179d11" providerId="ADAL" clId="{5B75007F-EE9F-4B1E-9C82-43BE7D498F1D}" dt="2022-10-19T17:18:38.772" v="3344" actId="478"/>
          <ac:picMkLst>
            <pc:docMk/>
            <pc:sldMk cId="318402866" sldId="275"/>
            <ac:picMk id="113" creationId="{491849CB-1D7E-AB58-1D6D-A7F8A8DA617B}"/>
          </ac:picMkLst>
        </pc:picChg>
        <pc:picChg chg="add del mod ord">
          <ac:chgData name="Vivek Verma" userId="348f5f6d-edef-4c85-adf1-631ae5179d11" providerId="ADAL" clId="{5B75007F-EE9F-4B1E-9C82-43BE7D498F1D}" dt="2022-10-19T17:18:42.437" v="3345" actId="478"/>
          <ac:picMkLst>
            <pc:docMk/>
            <pc:sldMk cId="318402866" sldId="275"/>
            <ac:picMk id="115" creationId="{07AE0AFD-FDD7-6074-70FF-294A9D991EC5}"/>
          </ac:picMkLst>
        </pc:picChg>
        <pc:picChg chg="add mod">
          <ac:chgData name="Vivek Verma" userId="348f5f6d-edef-4c85-adf1-631ae5179d11" providerId="ADAL" clId="{5B75007F-EE9F-4B1E-9C82-43BE7D498F1D}" dt="2022-11-04T14:12:23.257" v="7595" actId="164"/>
          <ac:picMkLst>
            <pc:docMk/>
            <pc:sldMk cId="318402866" sldId="275"/>
            <ac:picMk id="116" creationId="{26CBBEF4-2F63-EA15-B249-7A2561432D10}"/>
          </ac:picMkLst>
        </pc:picChg>
        <pc:picChg chg="add mod">
          <ac:chgData name="Vivek Verma" userId="348f5f6d-edef-4c85-adf1-631ae5179d11" providerId="ADAL" clId="{5B75007F-EE9F-4B1E-9C82-43BE7D498F1D}" dt="2022-11-04T14:12:23.257" v="7595" actId="164"/>
          <ac:picMkLst>
            <pc:docMk/>
            <pc:sldMk cId="318402866" sldId="275"/>
            <ac:picMk id="118" creationId="{831E7D2B-7650-96D1-5798-D3A826D40ACD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26" creationId="{C343A332-EAB6-910B-D93A-F27B7AA16A6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27" creationId="{748B1EB2-6355-3DCA-94A9-F1464B9AD79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28" creationId="{858D4227-A6F7-FF21-ABEC-E7D462065E43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29" creationId="{FF438988-62B9-E88F-F91E-B979859A799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30" creationId="{FF8E5ADF-6CE2-479C-3B6E-10A5C5E978B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31" creationId="{9EB40476-CDB0-C9F6-EBE1-165663D3FD7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32" creationId="{DDCED39F-612D-19B4-4202-D23D3BE1AF6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33" creationId="{60F3A39C-36CF-BDD3-CFA1-1BA9DD71900D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34" creationId="{70854E48-9F00-936A-2C86-3FBD72ED93CF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35" creationId="{E130051C-E9AB-F2D7-5671-AAC3D8C6873D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36" creationId="{3A55EF97-A2DF-8AF3-30B1-75233B7FF607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37" creationId="{BC631806-3814-6903-A063-6050C155A68B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38" creationId="{07F1F612-F296-7262-2054-D5208668A4B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39" creationId="{505F2765-A3F0-374F-1F85-99D501F2939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40" creationId="{15B1E85E-9B35-A5C8-727B-ACE4BD2FF18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41" creationId="{2540EBF8-721A-6B97-9B4B-B37BAF651F0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42" creationId="{643CFA62-154B-F73D-E582-320D76C5054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43" creationId="{EECE14C3-8700-FAF7-6555-AF631634E7E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44" creationId="{C2F9DA0E-0C1E-81A5-951F-71B2D33631A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45" creationId="{90F542B6-1BCF-98DB-C2F5-7650DD9C5B93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46" creationId="{0B1E4B00-8BF7-50AE-4CD9-C521A0F38D0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47" creationId="{FDB1855D-FC8C-CABF-2284-A7D25BFDB572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48" creationId="{726CE409-EB5A-1AE7-3746-F6744B1CC61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49" creationId="{DFD468C6-1013-2DCC-C078-CBF4DA60C937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50" creationId="{8A9365ED-D788-319C-19B3-D16B0F7F773B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51" creationId="{F7305349-5B90-40B5-5789-2D9D45A251D3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52" creationId="{8EFA46C3-1C44-8226-2A22-7969D715BAD2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53" creationId="{4A902EBB-286C-87ED-7F2F-A3612B550CA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54" creationId="{F6D28891-3E21-018D-4CE0-F25A1D07930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55" creationId="{61145C31-F9AD-73AC-9329-8B34819CC4BF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56" creationId="{4D680D45-2A56-8F35-EECB-E8F79AD1757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57" creationId="{DCC477AE-5650-29F1-CC27-DC1D6F3837C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58" creationId="{0E0196B7-E133-93CB-941B-6C37C7BD6A2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59" creationId="{B7B078E4-8ED8-04F9-6A0D-A1CA2EF93F0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60" creationId="{CE7693D8-FFF4-4ACF-F76C-60F38E775E5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61" creationId="{82D9A966-49F7-677E-CAB6-E49A784D1F53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62" creationId="{BA438ED2-6F1D-2064-8157-7F11E21C393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63" creationId="{5820276A-E817-B100-311D-9881AB40C43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64" creationId="{E225586C-19EB-A108-E88B-DDD85E001DF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65" creationId="{F80FA4AA-4C18-9BEB-E3D6-7A8575A5F6A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66" creationId="{0AC3DFF2-B644-D6C1-CF5F-55B362FD816D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67" creationId="{7D66BA46-5F12-6A63-6E45-2BA8055275F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68" creationId="{446FD9BC-B9C4-B854-AC3B-86F4EE47FDC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69" creationId="{17746B39-C5C1-1DBA-86E0-07156A986343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70" creationId="{C9802566-1466-2F98-2878-1AF31E8E897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71" creationId="{8AB519AF-5F35-A6E3-637C-56755352F93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72" creationId="{95854CAC-AF80-33F7-C8AC-8D1C853B68CD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73" creationId="{5589526B-8E25-FC97-0FC5-EAA709FA3B4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74" creationId="{B37BACBC-B746-5745-EAF7-00B4B25C6D4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75" creationId="{AC7286B8-CA9E-AEC3-42A3-EF1778474922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76" creationId="{AFD33A32-7238-16C9-D24A-72A5B6130602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77" creationId="{D24A5771-3980-5BC0-17ED-A9BE56CD798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78" creationId="{872B9D77-33FF-A573-C5CB-D6C63BFFEFBD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79" creationId="{2C4157F4-446B-6EB4-5567-2C9C0D8C024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80" creationId="{9E60E9A7-E04E-26BA-E77C-C9BE093118DD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81" creationId="{5E06B056-ECEE-CE39-7FE7-AD2221F916B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82" creationId="{4614D1F6-94B8-3447-EB39-BEBDE2A214A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83" creationId="{9092A3C4-E20F-A0B7-F82C-07C3894F33D3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84" creationId="{2960DD70-E1B6-39DF-DDFD-1B653E33FB9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85" creationId="{05B2102C-82E8-964E-9683-9586A55C752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86" creationId="{CA6FCA1B-AD5D-86F3-3064-F05465369147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87" creationId="{50F98104-C488-C88D-9EA2-AA9D3EA463D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88" creationId="{EDF41558-0D15-9055-6C7D-876C7B189F9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89" creationId="{31B39B73-4C38-862D-E4E7-396A5D57009F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90" creationId="{CEE58DF7-9FAD-B7DE-5403-CFF6525A6AE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91" creationId="{6475E21F-B7B2-FB31-F304-22E9637D29E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92" creationId="{A096F515-4023-87E6-BBDF-8002711E92D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93" creationId="{A0DC9699-F8A3-2974-1BA2-DAF11A89841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94" creationId="{F65E1CA7-38B8-6875-6374-A71A4EC3FB85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95" creationId="{20EC366B-11F8-3370-5F82-BB4B65004E99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195" creationId="{4D9220F7-C92B-B125-9E37-87C42970454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96" creationId="{6EDC1D16-E330-1389-930F-DA5DFD85F64D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196" creationId="{D73DD1AD-F245-874B-000A-79965EDBD24C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197" creationId="{8D3743E8-7D9E-32DC-1D51-3CC9910804E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97" creationId="{FA1B5FFE-BA02-4F07-031B-8D529E233E3E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198" creationId="{6F78EB2B-0704-A4C0-707C-8DCA91944B6A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98" creationId="{AD4AC524-788E-C46A-1992-9E17FB013B9D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199" creationId="{98777DBB-1C6E-EE7C-AE7C-F59F2BFE12F4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199" creationId="{F5A223C1-ADCF-F026-9AB4-22CC3FB570D6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00" creationId="{00E2D0BC-EAB3-3003-C3E5-53DE479EFBF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00" creationId="{F4CB7A0C-1563-875F-459E-308EAE528CAE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01" creationId="{05F467C6-8E44-39D0-0615-880F912954A9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01" creationId="{94F64288-E22B-3111-1034-20B38F509D7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02" creationId="{18D4D1A1-3365-DF5B-94E3-2BC4A8284555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02" creationId="{2A4087EB-B9B2-70F5-3104-13357E51BBB3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03" creationId="{624B326B-CB03-E1EC-A1A5-5EF5334F5A5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03" creationId="{B6A7E856-E534-CEE2-9BF6-8E53316AA3B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04" creationId="{0961FE79-1DEB-08BD-63B7-7C368E7668BE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04" creationId="{5A32C239-B75B-E6C3-C3C7-BA026844DDF6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05" creationId="{B083D907-E296-61D4-F499-30075D101062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05" creationId="{D676B24F-91E6-B2F7-B534-7EAEE2842126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06" creationId="{AC273C55-881B-287E-35CB-B72958A2C726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06" creationId="{E772406B-5954-5447-D5ED-A7034A1E5167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07" creationId="{294CACED-D9A1-55FF-9C5E-FC547B6560CA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07" creationId="{E69DC48C-228C-A634-D8F4-CFDEC205D923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08" creationId="{23F33713-95F7-C9FE-4F17-4FD984D7B9F5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08" creationId="{BEF270DE-2C99-D799-CDDD-95F67D291474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09" creationId="{F024FE29-DCB7-FD9B-204A-54AE9F836B1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09" creationId="{FEE1AC36-A542-2978-07A3-5A274DB84044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10" creationId="{47F7D341-DFC4-2485-52E9-42E502F733DB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10" creationId="{EDC34769-3CF1-076B-1547-032FB8A3D98C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11" creationId="{8A7223D0-BF41-3272-DD3D-A9502BD3E545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11" creationId="{9D10884A-B768-D0E6-3F7D-90337AB574D2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12" creationId="{B16B274A-64F8-1245-5DBC-32E8C26BC171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12" creationId="{DEEDC701-E97C-D190-6F84-0CBB093BB08D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13" creationId="{0CC3A6D9-963A-64EE-A8F7-1CBDD65A6905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13" creationId="{0DA5A690-3227-F1D9-AF6D-14ACBF15E23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14" creationId="{385EECBE-23A5-6055-EADE-65BEC2A250B8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14" creationId="{B38AE9F0-4FB6-6CF8-CF7D-7EE1EDAAE95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15" creationId="{60DC2A30-CAD6-1393-491A-393F2D4A8CC9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15" creationId="{7E81E0B7-2B90-8548-91D1-C39A24751687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16" creationId="{75124450-BF54-BEBD-1B89-71858B5459EB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16" creationId="{A3E92F30-9108-EC66-0CAB-02980296DB12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17" creationId="{2C3F8104-6E71-204D-F8DF-23CF465F90CD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17" creationId="{79095AC4-5409-8AB6-7D88-1D5955C1CF4F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18" creationId="{31BCFE52-9195-7B19-7920-0FA4E1F3DDEC}"/>
          </ac:picMkLst>
        </pc:picChg>
        <pc:picChg chg="mod">
          <ac:chgData name="Vivek Verma" userId="348f5f6d-edef-4c85-adf1-631ae5179d11" providerId="ADAL" clId="{5B75007F-EE9F-4B1E-9C82-43BE7D498F1D}" dt="2022-10-19T17:21:22.050" v="3359"/>
          <ac:picMkLst>
            <pc:docMk/>
            <pc:sldMk cId="318402866" sldId="275"/>
            <ac:picMk id="218" creationId="{BF2056E9-D47B-C8E6-DEB6-8ABE7E9A0434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19" creationId="{03935073-935F-53B1-E2DA-30704E8E4208}"/>
          </ac:picMkLst>
        </pc:picChg>
        <pc:picChg chg="add mod">
          <ac:chgData name="Vivek Verma" userId="348f5f6d-edef-4c85-adf1-631ae5179d11" providerId="ADAL" clId="{5B75007F-EE9F-4B1E-9C82-43BE7D498F1D}" dt="2022-10-19T17:34:34.969" v="3544" actId="164"/>
          <ac:picMkLst>
            <pc:docMk/>
            <pc:sldMk cId="318402866" sldId="275"/>
            <ac:picMk id="219" creationId="{8018BFAE-A8D8-3730-A7E0-0C3CC05C2749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20" creationId="{27AD5346-083C-7F1F-DB7B-C80356183722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21" creationId="{368A350C-E562-6DBE-DB20-FAD809CBC117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22" creationId="{5291246F-D8C4-5660-CE1A-E0D4D18A0D08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23" creationId="{1C5CCA75-8C45-6587-8F3B-22EA8D79DF52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24" creationId="{F7AD8D84-3ABB-8E15-7764-45EB60129820}"/>
          </ac:picMkLst>
        </pc:picChg>
        <pc:picChg chg="del">
          <ac:chgData name="Vivek Verma" userId="348f5f6d-edef-4c85-adf1-631ae5179d11" providerId="ADAL" clId="{5B75007F-EE9F-4B1E-9C82-43BE7D498F1D}" dt="2022-10-17T15:14:08.602" v="1131" actId="478"/>
          <ac:picMkLst>
            <pc:docMk/>
            <pc:sldMk cId="318402866" sldId="275"/>
            <ac:picMk id="225" creationId="{7E1093F8-85A6-7C34-871A-0778477DF3EF}"/>
          </ac:picMkLst>
        </pc:picChg>
        <pc:picChg chg="add del mod">
          <ac:chgData name="Vivek Verma" userId="348f5f6d-edef-4c85-adf1-631ae5179d11" providerId="ADAL" clId="{5B75007F-EE9F-4B1E-9C82-43BE7D498F1D}" dt="2022-10-17T16:26:56.806" v="1879" actId="478"/>
          <ac:picMkLst>
            <pc:docMk/>
            <pc:sldMk cId="318402866" sldId="275"/>
            <ac:picMk id="237" creationId="{447B18BB-BBDC-4106-2F3D-C2B626E4D2E5}"/>
          </ac:picMkLst>
        </pc:picChg>
        <pc:picChg chg="add del mod modCrop">
          <ac:chgData name="Vivek Verma" userId="348f5f6d-edef-4c85-adf1-631ae5179d11" providerId="ADAL" clId="{5B75007F-EE9F-4B1E-9C82-43BE7D498F1D}" dt="2022-10-19T17:02:38.420" v="3112" actId="478"/>
          <ac:picMkLst>
            <pc:docMk/>
            <pc:sldMk cId="318402866" sldId="275"/>
            <ac:picMk id="238" creationId="{8372840E-5214-5DFE-64CC-C95F3CCA674A}"/>
          </ac:picMkLst>
        </pc:picChg>
        <pc:picChg chg="add del mod">
          <ac:chgData name="Vivek Verma" userId="348f5f6d-edef-4c85-adf1-631ae5179d11" providerId="ADAL" clId="{5B75007F-EE9F-4B1E-9C82-43BE7D498F1D}" dt="2022-10-19T17:02:38.420" v="3112" actId="478"/>
          <ac:picMkLst>
            <pc:docMk/>
            <pc:sldMk cId="318402866" sldId="275"/>
            <ac:picMk id="239" creationId="{71174AB6-0386-ED4E-6BC5-82C4D9700495}"/>
          </ac:picMkLst>
        </pc:picChg>
        <pc:picChg chg="add del mod">
          <ac:chgData name="Vivek Verma" userId="348f5f6d-edef-4c85-adf1-631ae5179d11" providerId="ADAL" clId="{5B75007F-EE9F-4B1E-9C82-43BE7D498F1D}" dt="2022-10-19T17:02:38.420" v="3112" actId="478"/>
          <ac:picMkLst>
            <pc:docMk/>
            <pc:sldMk cId="318402866" sldId="275"/>
            <ac:picMk id="241" creationId="{43772A0E-52C9-93F0-7911-19CBCA1D933C}"/>
          </ac:picMkLst>
        </pc:picChg>
        <pc:picChg chg="add del mod">
          <ac:chgData name="Vivek Verma" userId="348f5f6d-edef-4c85-adf1-631ae5179d11" providerId="ADAL" clId="{5B75007F-EE9F-4B1E-9C82-43BE7D498F1D}" dt="2022-10-17T16:27:07.582" v="1882" actId="478"/>
          <ac:picMkLst>
            <pc:docMk/>
            <pc:sldMk cId="318402866" sldId="275"/>
            <ac:picMk id="1026" creationId="{6D03D518-836B-74A5-028A-AC1925D4E0D0}"/>
          </ac:picMkLst>
        </pc:picChg>
        <pc:cxnChg chg="mod">
          <ac:chgData name="Vivek Verma" userId="348f5f6d-edef-4c85-adf1-631ae5179d11" providerId="ADAL" clId="{5B75007F-EE9F-4B1E-9C82-43BE7D498F1D}" dt="2022-10-18T16:33:10.472" v="2377"/>
          <ac:cxnSpMkLst>
            <pc:docMk/>
            <pc:sldMk cId="318402866" sldId="275"/>
            <ac:cxnSpMk id="47" creationId="{E4A89F9F-367A-48D9-8153-877267B22453}"/>
          </ac:cxnSpMkLst>
        </pc:cxnChg>
        <pc:cxnChg chg="mod">
          <ac:chgData name="Vivek Verma" userId="348f5f6d-edef-4c85-adf1-631ae5179d11" providerId="ADAL" clId="{5B75007F-EE9F-4B1E-9C82-43BE7D498F1D}" dt="2022-10-18T16:33:10.472" v="2377"/>
          <ac:cxnSpMkLst>
            <pc:docMk/>
            <pc:sldMk cId="318402866" sldId="275"/>
            <ac:cxnSpMk id="48" creationId="{050F5810-B381-2A17-E3DB-B0A5B55D1AEF}"/>
          </ac:cxnSpMkLst>
        </pc:cxnChg>
        <pc:cxnChg chg="mod">
          <ac:chgData name="Vivek Verma" userId="348f5f6d-edef-4c85-adf1-631ae5179d11" providerId="ADAL" clId="{5B75007F-EE9F-4B1E-9C82-43BE7D498F1D}" dt="2022-10-18T16:33:10.472" v="2377"/>
          <ac:cxnSpMkLst>
            <pc:docMk/>
            <pc:sldMk cId="318402866" sldId="275"/>
            <ac:cxnSpMk id="49" creationId="{F9B8E58D-5C72-B368-972F-58249DFB9974}"/>
          </ac:cxnSpMkLst>
        </pc:cxnChg>
        <pc:cxnChg chg="mod">
          <ac:chgData name="Vivek Verma" userId="348f5f6d-edef-4c85-adf1-631ae5179d11" providerId="ADAL" clId="{5B75007F-EE9F-4B1E-9C82-43BE7D498F1D}" dt="2022-10-18T16:33:10.472" v="2377"/>
          <ac:cxnSpMkLst>
            <pc:docMk/>
            <pc:sldMk cId="318402866" sldId="275"/>
            <ac:cxnSpMk id="51" creationId="{A4970789-C3BD-31FB-4DF1-DA51E27E9DAD}"/>
          </ac:cxnSpMkLst>
        </pc:cxnChg>
        <pc:cxnChg chg="mod">
          <ac:chgData name="Vivek Verma" userId="348f5f6d-edef-4c85-adf1-631ae5179d11" providerId="ADAL" clId="{5B75007F-EE9F-4B1E-9C82-43BE7D498F1D}" dt="2022-10-18T16:33:10.472" v="2377"/>
          <ac:cxnSpMkLst>
            <pc:docMk/>
            <pc:sldMk cId="318402866" sldId="275"/>
            <ac:cxnSpMk id="52" creationId="{81FFD264-EF9B-2B54-08F9-7BCA45A210F6}"/>
          </ac:cxnSpMkLst>
        </pc:cxnChg>
        <pc:cxnChg chg="add del mod">
          <ac:chgData name="Vivek Verma" userId="348f5f6d-edef-4c85-adf1-631ae5179d11" providerId="ADAL" clId="{5B75007F-EE9F-4B1E-9C82-43BE7D498F1D}" dt="2022-10-18T16:49:46.052" v="2583" actId="478"/>
          <ac:cxnSpMkLst>
            <pc:docMk/>
            <pc:sldMk cId="318402866" sldId="275"/>
            <ac:cxnSpMk id="58" creationId="{CA09C5A5-6701-1EFB-9B95-D6CF5EEEC02B}"/>
          </ac:cxnSpMkLst>
        </pc:cxnChg>
        <pc:cxnChg chg="add del mod">
          <ac:chgData name="Vivek Verma" userId="348f5f6d-edef-4c85-adf1-631ae5179d11" providerId="ADAL" clId="{5B75007F-EE9F-4B1E-9C82-43BE7D498F1D}" dt="2022-10-18T16:58:32.228" v="2657" actId="478"/>
          <ac:cxnSpMkLst>
            <pc:docMk/>
            <pc:sldMk cId="318402866" sldId="275"/>
            <ac:cxnSpMk id="61" creationId="{DDE2EE19-0189-96F0-2D92-78EA7B656B5F}"/>
          </ac:cxnSpMkLst>
        </pc:cxnChg>
        <pc:cxnChg chg="add mod">
          <ac:chgData name="Vivek Verma" userId="348f5f6d-edef-4c85-adf1-631ae5179d11" providerId="ADAL" clId="{5B75007F-EE9F-4B1E-9C82-43BE7D498F1D}" dt="2022-10-18T17:01:19.989" v="2668" actId="164"/>
          <ac:cxnSpMkLst>
            <pc:docMk/>
            <pc:sldMk cId="318402866" sldId="275"/>
            <ac:cxnSpMk id="65" creationId="{63C92675-079D-4C38-C79B-216D8F4DF1DD}"/>
          </ac:cxnSpMkLst>
        </pc:cxnChg>
        <pc:cxnChg chg="mod topLvl">
          <ac:chgData name="Vivek Verma" userId="348f5f6d-edef-4c85-adf1-631ae5179d11" providerId="ADAL" clId="{5B75007F-EE9F-4B1E-9C82-43BE7D498F1D}" dt="2022-11-04T16:02:37.246" v="8934" actId="1035"/>
          <ac:cxnSpMkLst>
            <pc:docMk/>
            <pc:sldMk cId="318402866" sldId="275"/>
            <ac:cxnSpMk id="97" creationId="{16613EEE-1190-1035-69B5-7325EA002A8A}"/>
          </ac:cxnSpMkLst>
        </pc:cxnChg>
        <pc:cxnChg chg="add mod">
          <ac:chgData name="Vivek Verma" userId="348f5f6d-edef-4c85-adf1-631ae5179d11" providerId="ADAL" clId="{5B75007F-EE9F-4B1E-9C82-43BE7D498F1D}" dt="2022-11-04T16:04:39.567" v="8970" actId="14100"/>
          <ac:cxnSpMkLst>
            <pc:docMk/>
            <pc:sldMk cId="318402866" sldId="275"/>
            <ac:cxnSpMk id="101" creationId="{66808DEE-7D96-5D37-138D-D1872A0B603A}"/>
          </ac:cxnSpMkLst>
        </pc:cxnChg>
        <pc:cxnChg chg="add mod">
          <ac:chgData name="Vivek Verma" userId="348f5f6d-edef-4c85-adf1-631ae5179d11" providerId="ADAL" clId="{5B75007F-EE9F-4B1E-9C82-43BE7D498F1D}" dt="2022-11-04T16:03:54.661" v="8958" actId="1035"/>
          <ac:cxnSpMkLst>
            <pc:docMk/>
            <pc:sldMk cId="318402866" sldId="275"/>
            <ac:cxnSpMk id="103" creationId="{675ADE6A-2F41-43CB-3690-2D39A5063D41}"/>
          </ac:cxnSpMkLst>
        </pc:cxnChg>
        <pc:cxnChg chg="add mod">
          <ac:chgData name="Vivek Verma" userId="348f5f6d-edef-4c85-adf1-631ae5179d11" providerId="ADAL" clId="{5B75007F-EE9F-4B1E-9C82-43BE7D498F1D}" dt="2022-11-04T16:03:49.229" v="8956" actId="1035"/>
          <ac:cxnSpMkLst>
            <pc:docMk/>
            <pc:sldMk cId="318402866" sldId="275"/>
            <ac:cxnSpMk id="108" creationId="{90D6D0AB-E0E2-6543-C5F2-B457C8D0C330}"/>
          </ac:cxnSpMkLst>
        </pc:cxnChg>
        <pc:cxnChg chg="add mod">
          <ac:chgData name="Vivek Verma" userId="348f5f6d-edef-4c85-adf1-631ae5179d11" providerId="ADAL" clId="{5B75007F-EE9F-4B1E-9C82-43BE7D498F1D}" dt="2022-11-04T16:04:02.151" v="8960" actId="1035"/>
          <ac:cxnSpMkLst>
            <pc:docMk/>
            <pc:sldMk cId="318402866" sldId="275"/>
            <ac:cxnSpMk id="110" creationId="{B159D5C3-2B7B-029D-39E1-80E9D16CCEA3}"/>
          </ac:cxnSpMkLst>
        </pc:cxnChg>
        <pc:cxnChg chg="add del">
          <ac:chgData name="Vivek Verma" userId="348f5f6d-edef-4c85-adf1-631ae5179d11" providerId="ADAL" clId="{5B75007F-EE9F-4B1E-9C82-43BE7D498F1D}" dt="2022-10-17T16:20:01.333" v="1723" actId="478"/>
          <ac:cxnSpMkLst>
            <pc:docMk/>
            <pc:sldMk cId="318402866" sldId="275"/>
            <ac:cxnSpMk id="113" creationId="{A0117F00-C4DF-4304-A988-90295F00C8BF}"/>
          </ac:cxnSpMkLst>
        </pc:cxnChg>
        <pc:cxnChg chg="add mod">
          <ac:chgData name="Vivek Verma" userId="348f5f6d-edef-4c85-adf1-631ae5179d11" providerId="ADAL" clId="{5B75007F-EE9F-4B1E-9C82-43BE7D498F1D}" dt="2022-10-19T17:02:38.420" v="3112" actId="478"/>
          <ac:cxnSpMkLst>
            <pc:docMk/>
            <pc:sldMk cId="318402866" sldId="275"/>
            <ac:cxnSpMk id="124" creationId="{3D92E4DD-B76C-CFFA-0DE0-2FF5382250CA}"/>
          </ac:cxnSpMkLst>
        </pc:cxnChg>
        <pc:cxnChg chg="mod">
          <ac:chgData name="Vivek Verma" userId="348f5f6d-edef-4c85-adf1-631ae5179d11" providerId="ADAL" clId="{5B75007F-EE9F-4B1E-9C82-43BE7D498F1D}" dt="2022-10-19T17:21:22.050" v="3359"/>
          <ac:cxnSpMkLst>
            <pc:docMk/>
            <pc:sldMk cId="318402866" sldId="275"/>
            <ac:cxnSpMk id="126" creationId="{C5162858-C5FD-DE59-BF73-893B3F1F0665}"/>
          </ac:cxnSpMkLst>
        </pc:cxnChg>
        <pc:cxnChg chg="mod">
          <ac:chgData name="Vivek Verma" userId="348f5f6d-edef-4c85-adf1-631ae5179d11" providerId="ADAL" clId="{5B75007F-EE9F-4B1E-9C82-43BE7D498F1D}" dt="2022-10-19T17:21:22.050" v="3359"/>
          <ac:cxnSpMkLst>
            <pc:docMk/>
            <pc:sldMk cId="318402866" sldId="275"/>
            <ac:cxnSpMk id="127" creationId="{CCCB248E-C62E-66DE-9096-80ECADC1098B}"/>
          </ac:cxnSpMkLst>
        </pc:cxnChg>
        <pc:cxnChg chg="mod">
          <ac:chgData name="Vivek Verma" userId="348f5f6d-edef-4c85-adf1-631ae5179d11" providerId="ADAL" clId="{5B75007F-EE9F-4B1E-9C82-43BE7D498F1D}" dt="2022-10-19T17:21:22.050" v="3359"/>
          <ac:cxnSpMkLst>
            <pc:docMk/>
            <pc:sldMk cId="318402866" sldId="275"/>
            <ac:cxnSpMk id="192" creationId="{B61CBEFF-4621-B1D9-623D-33CA164F6C3A}"/>
          </ac:cxnSpMkLst>
        </pc:cxnChg>
        <pc:cxnChg chg="mod">
          <ac:chgData name="Vivek Verma" userId="348f5f6d-edef-4c85-adf1-631ae5179d11" providerId="ADAL" clId="{5B75007F-EE9F-4B1E-9C82-43BE7D498F1D}" dt="2022-10-19T17:21:22.050" v="3359"/>
          <ac:cxnSpMkLst>
            <pc:docMk/>
            <pc:sldMk cId="318402866" sldId="275"/>
            <ac:cxnSpMk id="193" creationId="{B870777D-BD3F-0140-BB63-5E58216B7B53}"/>
          </ac:cxnSpMkLst>
        </pc:cxnChg>
        <pc:cxnChg chg="mod">
          <ac:chgData name="Vivek Verma" userId="348f5f6d-edef-4c85-adf1-631ae5179d11" providerId="ADAL" clId="{5B75007F-EE9F-4B1E-9C82-43BE7D498F1D}" dt="2022-10-19T17:21:22.050" v="3359"/>
          <ac:cxnSpMkLst>
            <pc:docMk/>
            <pc:sldMk cId="318402866" sldId="275"/>
            <ac:cxnSpMk id="194" creationId="{26BA9D1F-2301-09F5-E124-86A123B5D698}"/>
          </ac:cxnSpMkLst>
        </pc:cxnChg>
        <pc:cxnChg chg="add mod">
          <ac:chgData name="Vivek Verma" userId="348f5f6d-edef-4c85-adf1-631ae5179d11" providerId="ADAL" clId="{5B75007F-EE9F-4B1E-9C82-43BE7D498F1D}" dt="2022-10-17T16:33:24.431" v="2002" actId="1038"/>
          <ac:cxnSpMkLst>
            <pc:docMk/>
            <pc:sldMk cId="318402866" sldId="275"/>
            <ac:cxnSpMk id="226" creationId="{9D488ABD-AE26-94B5-5CBE-5CC36C731DEE}"/>
          </ac:cxnSpMkLst>
        </pc:cxnChg>
        <pc:cxnChg chg="add mod">
          <ac:chgData name="Vivek Verma" userId="348f5f6d-edef-4c85-adf1-631ae5179d11" providerId="ADAL" clId="{5B75007F-EE9F-4B1E-9C82-43BE7D498F1D}" dt="2022-10-17T16:24:55.734" v="1874" actId="1035"/>
          <ac:cxnSpMkLst>
            <pc:docMk/>
            <pc:sldMk cId="318402866" sldId="275"/>
            <ac:cxnSpMk id="227" creationId="{C445A498-9C29-45D3-2E92-FC4DCE93D00E}"/>
          </ac:cxnSpMkLst>
        </pc:cxnChg>
        <pc:cxnChg chg="add mod">
          <ac:chgData name="Vivek Verma" userId="348f5f6d-edef-4c85-adf1-631ae5179d11" providerId="ADAL" clId="{5B75007F-EE9F-4B1E-9C82-43BE7D498F1D}" dt="2022-10-17T16:24:27.439" v="1869" actId="164"/>
          <ac:cxnSpMkLst>
            <pc:docMk/>
            <pc:sldMk cId="318402866" sldId="275"/>
            <ac:cxnSpMk id="233" creationId="{03DB2879-4F50-D173-CD82-0BB07A6962EB}"/>
          </ac:cxnSpMkLst>
        </pc:cxnChg>
        <pc:cxnChg chg="add mod">
          <ac:chgData name="Vivek Verma" userId="348f5f6d-edef-4c85-adf1-631ae5179d11" providerId="ADAL" clId="{5B75007F-EE9F-4B1E-9C82-43BE7D498F1D}" dt="2022-10-17T16:25:01.078" v="1876" actId="1036"/>
          <ac:cxnSpMkLst>
            <pc:docMk/>
            <pc:sldMk cId="318402866" sldId="275"/>
            <ac:cxnSpMk id="234" creationId="{DC746D88-E7B7-47DD-5B87-F9C5CDB3A76A}"/>
          </ac:cxnSpMkLst>
        </pc:cxnChg>
      </pc:sldChg>
      <pc:sldChg chg="addSp modSp add del mod">
        <pc:chgData name="Vivek Verma" userId="348f5f6d-edef-4c85-adf1-631ae5179d11" providerId="ADAL" clId="{5B75007F-EE9F-4B1E-9C82-43BE7D498F1D}" dt="2022-10-19T16:29:15.566" v="2750" actId="2696"/>
        <pc:sldMkLst>
          <pc:docMk/>
          <pc:sldMk cId="1337838334" sldId="276"/>
        </pc:sldMkLst>
        <pc:spChg chg="add mod">
          <ac:chgData name="Vivek Verma" userId="348f5f6d-edef-4c85-adf1-631ae5179d11" providerId="ADAL" clId="{5B75007F-EE9F-4B1E-9C82-43BE7D498F1D}" dt="2022-10-19T14:50:56.804" v="2749" actId="1076"/>
          <ac:spMkLst>
            <pc:docMk/>
            <pc:sldMk cId="1337838334" sldId="276"/>
            <ac:spMk id="6" creationId="{AF3BF2C2-A721-A34A-6C6F-6FB970D8E14D}"/>
          </ac:spMkLst>
        </pc:spChg>
        <pc:spChg chg="mod">
          <ac:chgData name="Vivek Verma" userId="348f5f6d-edef-4c85-adf1-631ae5179d11" providerId="ADAL" clId="{5B75007F-EE9F-4B1E-9C82-43BE7D498F1D}" dt="2022-10-18T17:32:30.413" v="2744" actId="1036"/>
          <ac:spMkLst>
            <pc:docMk/>
            <pc:sldMk cId="1337838334" sldId="276"/>
            <ac:spMk id="242" creationId="{5EAB3A24-41E8-6567-8112-6BC6A96BA36E}"/>
          </ac:spMkLst>
        </pc:spChg>
        <pc:grpChg chg="mod">
          <ac:chgData name="Vivek Verma" userId="348f5f6d-edef-4c85-adf1-631ae5179d11" providerId="ADAL" clId="{5B75007F-EE9F-4B1E-9C82-43BE7D498F1D}" dt="2022-10-19T14:50:36.494" v="2748" actId="1076"/>
          <ac:grpSpMkLst>
            <pc:docMk/>
            <pc:sldMk cId="1337838334" sldId="276"/>
            <ac:grpSpMk id="71" creationId="{6536972D-13E1-EE30-870F-7FD9A7E8E272}"/>
          </ac:grpSpMkLst>
        </pc:grpChg>
        <pc:grpChg chg="mod">
          <ac:chgData name="Vivek Verma" userId="348f5f6d-edef-4c85-adf1-631ae5179d11" providerId="ADAL" clId="{5B75007F-EE9F-4B1E-9C82-43BE7D498F1D}" dt="2022-10-18T17:32:30.413" v="2744" actId="1036"/>
          <ac:grpSpMkLst>
            <pc:docMk/>
            <pc:sldMk cId="1337838334" sldId="276"/>
            <ac:grpSpMk id="235" creationId="{6FFB0051-F68F-8532-FC7D-6C613D44AE04}"/>
          </ac:grpSpMkLst>
        </pc:grpChg>
        <pc:picChg chg="mod">
          <ac:chgData name="Vivek Verma" userId="348f5f6d-edef-4c85-adf1-631ae5179d11" providerId="ADAL" clId="{5B75007F-EE9F-4B1E-9C82-43BE7D498F1D}" dt="2022-10-18T17:32:30.413" v="2744" actId="1036"/>
          <ac:picMkLst>
            <pc:docMk/>
            <pc:sldMk cId="1337838334" sldId="276"/>
            <ac:picMk id="238" creationId="{8372840E-5214-5DFE-64CC-C95F3CCA674A}"/>
          </ac:picMkLst>
        </pc:picChg>
        <pc:picChg chg="mod">
          <ac:chgData name="Vivek Verma" userId="348f5f6d-edef-4c85-adf1-631ae5179d11" providerId="ADAL" clId="{5B75007F-EE9F-4B1E-9C82-43BE7D498F1D}" dt="2022-10-18T17:32:30.413" v="2744" actId="1036"/>
          <ac:picMkLst>
            <pc:docMk/>
            <pc:sldMk cId="1337838334" sldId="276"/>
            <ac:picMk id="239" creationId="{71174AB6-0386-ED4E-6BC5-82C4D9700495}"/>
          </ac:picMkLst>
        </pc:picChg>
        <pc:picChg chg="mod">
          <ac:chgData name="Vivek Verma" userId="348f5f6d-edef-4c85-adf1-631ae5179d11" providerId="ADAL" clId="{5B75007F-EE9F-4B1E-9C82-43BE7D498F1D}" dt="2022-10-18T17:32:30.413" v="2744" actId="1036"/>
          <ac:picMkLst>
            <pc:docMk/>
            <pc:sldMk cId="1337838334" sldId="276"/>
            <ac:picMk id="241" creationId="{43772A0E-52C9-93F0-7911-19CBCA1D933C}"/>
          </ac:picMkLst>
        </pc:picChg>
        <pc:cxnChg chg="mod">
          <ac:chgData name="Vivek Verma" userId="348f5f6d-edef-4c85-adf1-631ae5179d11" providerId="ADAL" clId="{5B75007F-EE9F-4B1E-9C82-43BE7D498F1D}" dt="2022-10-19T14:50:36.494" v="2748" actId="1076"/>
          <ac:cxnSpMkLst>
            <pc:docMk/>
            <pc:sldMk cId="1337838334" sldId="276"/>
            <ac:cxnSpMk id="124" creationId="{3D92E4DD-B76C-CFFA-0DE0-2FF5382250CA}"/>
          </ac:cxnSpMkLst>
        </pc:cxnChg>
      </pc:sldChg>
      <pc:sldChg chg="addSp delSp modSp add del mod">
        <pc:chgData name="Vivek Verma" userId="348f5f6d-edef-4c85-adf1-631ae5179d11" providerId="ADAL" clId="{5B75007F-EE9F-4B1E-9C82-43BE7D498F1D}" dt="2022-11-03T16:00:11.758" v="7011" actId="47"/>
        <pc:sldMkLst>
          <pc:docMk/>
          <pc:sldMk cId="2240083385" sldId="276"/>
        </pc:sldMkLst>
        <pc:spChg chg="add mod">
          <ac:chgData name="Vivek Verma" userId="348f5f6d-edef-4c85-adf1-631ae5179d11" providerId="ADAL" clId="{5B75007F-EE9F-4B1E-9C82-43BE7D498F1D}" dt="2022-10-19T16:34:59.119" v="2863" actId="1076"/>
          <ac:spMkLst>
            <pc:docMk/>
            <pc:sldMk cId="2240083385" sldId="276"/>
            <ac:spMk id="3" creationId="{1BC1FA50-18EC-1570-AEBD-084B0431FA41}"/>
          </ac:spMkLst>
        </pc:spChg>
        <pc:spChg chg="add mod">
          <ac:chgData name="Vivek Verma" userId="348f5f6d-edef-4c85-adf1-631ae5179d11" providerId="ADAL" clId="{5B75007F-EE9F-4B1E-9C82-43BE7D498F1D}" dt="2022-10-19T16:38:26.951" v="2971" actId="1076"/>
          <ac:spMkLst>
            <pc:docMk/>
            <pc:sldMk cId="2240083385" sldId="276"/>
            <ac:spMk id="6" creationId="{9D8F5AF9-60DD-6421-43C3-48BA10FDF15E}"/>
          </ac:spMkLst>
        </pc:spChg>
        <pc:spChg chg="add mod">
          <ac:chgData name="Vivek Verma" userId="348f5f6d-edef-4c85-adf1-631ae5179d11" providerId="ADAL" clId="{5B75007F-EE9F-4B1E-9C82-43BE7D498F1D}" dt="2022-10-19T16:38:33.851" v="2972" actId="1076"/>
          <ac:spMkLst>
            <pc:docMk/>
            <pc:sldMk cId="2240083385" sldId="276"/>
            <ac:spMk id="7" creationId="{6117AF07-8F38-D1BE-FE73-DCBE97E7F492}"/>
          </ac:spMkLst>
        </pc:spChg>
        <pc:spChg chg="add del mod">
          <ac:chgData name="Vivek Verma" userId="348f5f6d-edef-4c85-adf1-631ae5179d11" providerId="ADAL" clId="{5B75007F-EE9F-4B1E-9C82-43BE7D498F1D}" dt="2022-10-19T16:38:37.519" v="2973" actId="478"/>
          <ac:spMkLst>
            <pc:docMk/>
            <pc:sldMk cId="2240083385" sldId="276"/>
            <ac:spMk id="11" creationId="{EE55BD5B-8E9E-FD44-C2E3-AD3ABA5F3CC6}"/>
          </ac:spMkLst>
        </pc:spChg>
        <pc:spChg chg="mod">
          <ac:chgData name="Vivek Verma" userId="348f5f6d-edef-4c85-adf1-631ae5179d11" providerId="ADAL" clId="{5B75007F-EE9F-4B1E-9C82-43BE7D498F1D}" dt="2022-10-19T16:34:40.225" v="2860" actId="1076"/>
          <ac:spMkLst>
            <pc:docMk/>
            <pc:sldMk cId="2240083385" sldId="276"/>
            <ac:spMk id="54" creationId="{840245EE-F55A-A83A-A65B-1FF50D437975}"/>
          </ac:spMkLst>
        </pc:spChg>
        <pc:grpChg chg="mod">
          <ac:chgData name="Vivek Verma" userId="348f5f6d-edef-4c85-adf1-631ae5179d11" providerId="ADAL" clId="{5B75007F-EE9F-4B1E-9C82-43BE7D498F1D}" dt="2022-10-19T16:42:42.040" v="2990" actId="1076"/>
          <ac:grpSpMkLst>
            <pc:docMk/>
            <pc:sldMk cId="2240083385" sldId="276"/>
            <ac:grpSpMk id="71" creationId="{6536972D-13E1-EE30-870F-7FD9A7E8E272}"/>
          </ac:grpSpMkLst>
        </pc:grpChg>
        <pc:cxnChg chg="add mod">
          <ac:chgData name="Vivek Verma" userId="348f5f6d-edef-4c85-adf1-631ae5179d11" providerId="ADAL" clId="{5B75007F-EE9F-4B1E-9C82-43BE7D498F1D}" dt="2022-10-19T16:38:59.450" v="2976" actId="14100"/>
          <ac:cxnSpMkLst>
            <pc:docMk/>
            <pc:sldMk cId="2240083385" sldId="276"/>
            <ac:cxnSpMk id="10" creationId="{F77E93E3-09CB-58F3-187E-AE538BBF512C}"/>
          </ac:cxnSpMkLst>
        </pc:cxnChg>
        <pc:cxnChg chg="add mod">
          <ac:chgData name="Vivek Verma" userId="348f5f6d-edef-4c85-adf1-631ae5179d11" providerId="ADAL" clId="{5B75007F-EE9F-4B1E-9C82-43BE7D498F1D}" dt="2022-10-19T16:39:43.627" v="2983" actId="14100"/>
          <ac:cxnSpMkLst>
            <pc:docMk/>
            <pc:sldMk cId="2240083385" sldId="276"/>
            <ac:cxnSpMk id="18" creationId="{34F50E2C-B800-1DAA-1433-F1E279D12A2E}"/>
          </ac:cxnSpMkLst>
        </pc:cxnChg>
        <pc:cxnChg chg="add mod">
          <ac:chgData name="Vivek Verma" userId="348f5f6d-edef-4c85-adf1-631ae5179d11" providerId="ADAL" clId="{5B75007F-EE9F-4B1E-9C82-43BE7D498F1D}" dt="2022-10-19T16:40:08.380" v="2988" actId="14100"/>
          <ac:cxnSpMkLst>
            <pc:docMk/>
            <pc:sldMk cId="2240083385" sldId="276"/>
            <ac:cxnSpMk id="45" creationId="{2BA80620-1DDE-E6B8-82EA-1B8E4A29B0CD}"/>
          </ac:cxnSpMkLst>
        </pc:cxnChg>
        <pc:cxnChg chg="mod">
          <ac:chgData name="Vivek Verma" userId="348f5f6d-edef-4c85-adf1-631ae5179d11" providerId="ADAL" clId="{5B75007F-EE9F-4B1E-9C82-43BE7D498F1D}" dt="2022-10-19T16:42:42.040" v="2990" actId="1076"/>
          <ac:cxnSpMkLst>
            <pc:docMk/>
            <pc:sldMk cId="2240083385" sldId="276"/>
            <ac:cxnSpMk id="124" creationId="{3D92E4DD-B76C-CFFA-0DE0-2FF5382250CA}"/>
          </ac:cxnSpMkLst>
        </pc:cxnChg>
      </pc:sldChg>
      <pc:sldChg chg="delSp modSp add del mod">
        <pc:chgData name="Vivek Verma" userId="348f5f6d-edef-4c85-adf1-631ae5179d11" providerId="ADAL" clId="{5B75007F-EE9F-4B1E-9C82-43BE7D498F1D}" dt="2022-11-03T16:00:11.758" v="7011" actId="47"/>
        <pc:sldMkLst>
          <pc:docMk/>
          <pc:sldMk cId="3202439296" sldId="277"/>
        </pc:sldMkLst>
        <pc:spChg chg="del mod">
          <ac:chgData name="Vivek Verma" userId="348f5f6d-edef-4c85-adf1-631ae5179d11" providerId="ADAL" clId="{5B75007F-EE9F-4B1E-9C82-43BE7D498F1D}" dt="2022-10-19T17:31:17.162" v="3494" actId="21"/>
          <ac:spMkLst>
            <pc:docMk/>
            <pc:sldMk cId="3202439296" sldId="277"/>
            <ac:spMk id="242" creationId="{5EAB3A24-41E8-6567-8112-6BC6A96BA36E}"/>
          </ac:spMkLst>
        </pc:spChg>
      </pc:sldChg>
      <pc:sldChg chg="delSp modSp add del mod delAnim">
        <pc:chgData name="Vivek Verma" userId="348f5f6d-edef-4c85-adf1-631ae5179d11" providerId="ADAL" clId="{5B75007F-EE9F-4B1E-9C82-43BE7D498F1D}" dt="2022-11-03T16:00:11.758" v="7011" actId="47"/>
        <pc:sldMkLst>
          <pc:docMk/>
          <pc:sldMk cId="4209639893" sldId="278"/>
        </pc:sldMkLst>
        <pc:spChg chg="mod">
          <ac:chgData name="Vivek Verma" userId="348f5f6d-edef-4c85-adf1-631ae5179d11" providerId="ADAL" clId="{5B75007F-EE9F-4B1E-9C82-43BE7D498F1D}" dt="2022-10-19T17:21:04.072" v="3357" actId="1076"/>
          <ac:spMkLst>
            <pc:docMk/>
            <pc:sldMk cId="4209639893" sldId="278"/>
            <ac:spMk id="54" creationId="{840245EE-F55A-A83A-A65B-1FF50D437975}"/>
          </ac:spMkLst>
        </pc:spChg>
        <pc:grpChg chg="del">
          <ac:chgData name="Vivek Verma" userId="348f5f6d-edef-4c85-adf1-631ae5179d11" providerId="ADAL" clId="{5B75007F-EE9F-4B1E-9C82-43BE7D498F1D}" dt="2022-10-19T17:21:18.231" v="3358" actId="21"/>
          <ac:grpSpMkLst>
            <pc:docMk/>
            <pc:sldMk cId="4209639893" sldId="278"/>
            <ac:grpSpMk id="55" creationId="{39C84FF0-A785-A50A-A2FB-28930758D242}"/>
          </ac:grpSpMkLst>
        </pc:grpChg>
        <pc:grpChg chg="del">
          <ac:chgData name="Vivek Verma" userId="348f5f6d-edef-4c85-adf1-631ae5179d11" providerId="ADAL" clId="{5B75007F-EE9F-4B1E-9C82-43BE7D498F1D}" dt="2022-10-19T17:03:27.280" v="3116" actId="21"/>
          <ac:grpSpMkLst>
            <pc:docMk/>
            <pc:sldMk cId="4209639893" sldId="278"/>
            <ac:grpSpMk id="89" creationId="{1237B13D-B36E-FEE9-BBE5-E7AEB0FB83B3}"/>
          </ac:grpSpMkLst>
        </pc:grpChg>
        <pc:picChg chg="del mod">
          <ac:chgData name="Vivek Verma" userId="348f5f6d-edef-4c85-adf1-631ae5179d11" providerId="ADAL" clId="{5B75007F-EE9F-4B1E-9C82-43BE7D498F1D}" dt="2022-10-19T17:20:57.500" v="3356" actId="478"/>
          <ac:picMkLst>
            <pc:docMk/>
            <pc:sldMk cId="4209639893" sldId="278"/>
            <ac:picMk id="241" creationId="{43772A0E-52C9-93F0-7911-19CBCA1D933C}"/>
          </ac:picMkLst>
        </pc:picChg>
        <pc:cxnChg chg="mod">
          <ac:chgData name="Vivek Verma" userId="348f5f6d-edef-4c85-adf1-631ae5179d11" providerId="ADAL" clId="{5B75007F-EE9F-4B1E-9C82-43BE7D498F1D}" dt="2022-10-19T17:03:27.280" v="3116" actId="21"/>
          <ac:cxnSpMkLst>
            <pc:docMk/>
            <pc:sldMk cId="4209639893" sldId="278"/>
            <ac:cxnSpMk id="124" creationId="{3D92E4DD-B76C-CFFA-0DE0-2FF5382250CA}"/>
          </ac:cxnSpMkLst>
        </pc:cxnChg>
      </pc:sldChg>
      <pc:sldChg chg="addSp delSp modSp add del mod modAnim">
        <pc:chgData name="Vivek Verma" userId="348f5f6d-edef-4c85-adf1-631ae5179d11" providerId="ADAL" clId="{5B75007F-EE9F-4B1E-9C82-43BE7D498F1D}" dt="2022-11-04T16:42:57.464" v="9214" actId="47"/>
        <pc:sldMkLst>
          <pc:docMk/>
          <pc:sldMk cId="1101060822" sldId="279"/>
        </pc:sldMkLst>
        <pc:spChg chg="mod">
          <ac:chgData name="Vivek Verma" userId="348f5f6d-edef-4c85-adf1-631ae5179d11" providerId="ADAL" clId="{5B75007F-EE9F-4B1E-9C82-43BE7D498F1D}" dt="2022-11-03T15:49:07.260" v="6831" actId="20577"/>
          <ac:spMkLst>
            <pc:docMk/>
            <pc:sldMk cId="1101060822" sldId="279"/>
            <ac:spMk id="2" creationId="{0624CB54-5874-4218-B696-292925181ACC}"/>
          </ac:spMkLst>
        </pc:spChg>
        <pc:spChg chg="add del mod">
          <ac:chgData name="Vivek Verma" userId="348f5f6d-edef-4c85-adf1-631ae5179d11" providerId="ADAL" clId="{5B75007F-EE9F-4B1E-9C82-43BE7D498F1D}" dt="2022-10-19T17:32:16.983" v="3507" actId="21"/>
          <ac:spMkLst>
            <pc:docMk/>
            <pc:sldMk cId="1101060822" sldId="279"/>
            <ac:spMk id="11" creationId="{8B549543-989E-18C9-8DBF-87A00F7B2C3D}"/>
          </ac:spMkLst>
        </pc:spChg>
        <pc:spChg chg="mod">
          <ac:chgData name="Vivek Verma" userId="348f5f6d-edef-4c85-adf1-631ae5179d11" providerId="ADAL" clId="{5B75007F-EE9F-4B1E-9C82-43BE7D498F1D}" dt="2022-11-04T16:08:59.706" v="9052" actId="21"/>
          <ac:spMkLst>
            <pc:docMk/>
            <pc:sldMk cId="1101060822" sldId="279"/>
            <ac:spMk id="91" creationId="{7959ABB9-12C5-0092-8FF5-A34790C71731}"/>
          </ac:spMkLst>
        </pc:spChg>
        <pc:spChg chg="del">
          <ac:chgData name="Vivek Verma" userId="348f5f6d-edef-4c85-adf1-631ae5179d11" providerId="ADAL" clId="{5B75007F-EE9F-4B1E-9C82-43BE7D498F1D}" dt="2022-11-03T15:49:24.906" v="6835" actId="478"/>
          <ac:spMkLst>
            <pc:docMk/>
            <pc:sldMk cId="1101060822" sldId="279"/>
            <ac:spMk id="100" creationId="{16F46818-3D45-D61F-AF22-F42283AD5A7F}"/>
          </ac:spMkLst>
        </pc:spChg>
        <pc:spChg chg="del mod topLvl">
          <ac:chgData name="Vivek Verma" userId="348f5f6d-edef-4c85-adf1-631ae5179d11" providerId="ADAL" clId="{5B75007F-EE9F-4B1E-9C82-43BE7D498F1D}" dt="2022-10-19T17:23:14.166" v="3364" actId="478"/>
          <ac:spMkLst>
            <pc:docMk/>
            <pc:sldMk cId="1101060822" sldId="279"/>
            <ac:spMk id="125" creationId="{991F24B2-1B8D-65C6-2B58-77D45E2F6E4A}"/>
          </ac:spMkLst>
        </pc:spChg>
        <pc:grpChg chg="add mod">
          <ac:chgData name="Vivek Verma" userId="348f5f6d-edef-4c85-adf1-631ae5179d11" providerId="ADAL" clId="{5B75007F-EE9F-4B1E-9C82-43BE7D498F1D}" dt="2022-10-19T17:26:01.175" v="3411" actId="164"/>
          <ac:grpSpMkLst>
            <pc:docMk/>
            <pc:sldMk cId="1101060822" sldId="279"/>
            <ac:grpSpMk id="3" creationId="{F030278A-015D-1E70-3FBE-89DDDFE9EBE4}"/>
          </ac:grpSpMkLst>
        </pc:grpChg>
        <pc:grpChg chg="add del mod">
          <ac:chgData name="Vivek Verma" userId="348f5f6d-edef-4c85-adf1-631ae5179d11" providerId="ADAL" clId="{5B75007F-EE9F-4B1E-9C82-43BE7D498F1D}" dt="2022-11-03T15:49:17.047" v="6832" actId="478"/>
          <ac:grpSpMkLst>
            <pc:docMk/>
            <pc:sldMk cId="1101060822" sldId="279"/>
            <ac:grpSpMk id="10" creationId="{CB3C3B73-4F92-36F1-33B3-EB4E5D80E482}"/>
          </ac:grpSpMkLst>
        </pc:grpChg>
        <pc:grpChg chg="add del mod">
          <ac:chgData name="Vivek Verma" userId="348f5f6d-edef-4c85-adf1-631ae5179d11" providerId="ADAL" clId="{5B75007F-EE9F-4B1E-9C82-43BE7D498F1D}" dt="2022-11-04T16:08:59.706" v="9052" actId="21"/>
          <ac:grpSpMkLst>
            <pc:docMk/>
            <pc:sldMk cId="1101060822" sldId="279"/>
            <ac:grpSpMk id="11" creationId="{159F3320-26FD-AC9F-E503-64A2FFD58E8C}"/>
          </ac:grpSpMkLst>
        </pc:grpChg>
        <pc:grpChg chg="del">
          <ac:chgData name="Vivek Verma" userId="348f5f6d-edef-4c85-adf1-631ae5179d11" providerId="ADAL" clId="{5B75007F-EE9F-4B1E-9C82-43BE7D498F1D}" dt="2022-11-03T15:49:22.850" v="6833" actId="478"/>
          <ac:grpSpMkLst>
            <pc:docMk/>
            <pc:sldMk cId="1101060822" sldId="279"/>
            <ac:grpSpMk id="92" creationId="{8B3776BE-A037-F1DD-5A06-91FD596AFEAB}"/>
          </ac:grpSpMkLst>
        </pc:grpChg>
        <pc:grpChg chg="del">
          <ac:chgData name="Vivek Verma" userId="348f5f6d-edef-4c85-adf1-631ae5179d11" providerId="ADAL" clId="{5B75007F-EE9F-4B1E-9C82-43BE7D498F1D}" dt="2022-11-03T15:49:26.035" v="6836" actId="478"/>
          <ac:grpSpMkLst>
            <pc:docMk/>
            <pc:sldMk cId="1101060822" sldId="279"/>
            <ac:grpSpMk id="111" creationId="{E6935133-0B93-57B8-9620-83B9D0880EFD}"/>
          </ac:grpSpMkLst>
        </pc:grpChg>
        <pc:grpChg chg="del">
          <ac:chgData name="Vivek Verma" userId="348f5f6d-edef-4c85-adf1-631ae5179d11" providerId="ADAL" clId="{5B75007F-EE9F-4B1E-9C82-43BE7D498F1D}" dt="2022-10-19T17:22:31.608" v="3362" actId="165"/>
          <ac:grpSpMkLst>
            <pc:docMk/>
            <pc:sldMk cId="1101060822" sldId="279"/>
            <ac:grpSpMk id="119" creationId="{B096389A-B5E1-0B98-83AD-D2BDD251AA42}"/>
          </ac:grpSpMkLst>
        </pc:grpChg>
        <pc:grpChg chg="mod topLvl">
          <ac:chgData name="Vivek Verma" userId="348f5f6d-edef-4c85-adf1-631ae5179d11" providerId="ADAL" clId="{5B75007F-EE9F-4B1E-9C82-43BE7D498F1D}" dt="2022-10-19T17:26:01.175" v="3411" actId="164"/>
          <ac:grpSpMkLst>
            <pc:docMk/>
            <pc:sldMk cId="1101060822" sldId="279"/>
            <ac:grpSpMk id="120" creationId="{A1DA57EE-A098-52C7-809F-4E2A2F177CFE}"/>
          </ac:grpSpMkLst>
        </pc:grpChg>
        <pc:grpChg chg="mod topLvl">
          <ac:chgData name="Vivek Verma" userId="348f5f6d-edef-4c85-adf1-631ae5179d11" providerId="ADAL" clId="{5B75007F-EE9F-4B1E-9C82-43BE7D498F1D}" dt="2022-10-19T17:26:01.175" v="3411" actId="164"/>
          <ac:grpSpMkLst>
            <pc:docMk/>
            <pc:sldMk cId="1101060822" sldId="279"/>
            <ac:grpSpMk id="121" creationId="{E084943E-A2A8-8746-D7FA-CA7C8558CD8D}"/>
          </ac:grpSpMkLst>
        </pc:grpChg>
        <pc:grpChg chg="mod topLvl">
          <ac:chgData name="Vivek Verma" userId="348f5f6d-edef-4c85-adf1-631ae5179d11" providerId="ADAL" clId="{5B75007F-EE9F-4B1E-9C82-43BE7D498F1D}" dt="2022-10-19T17:26:01.175" v="3411" actId="164"/>
          <ac:grpSpMkLst>
            <pc:docMk/>
            <pc:sldMk cId="1101060822" sldId="279"/>
            <ac:grpSpMk id="122" creationId="{58634C64-B65E-FA5B-A585-6A24C9907ED0}"/>
          </ac:grpSpMkLst>
        </pc:grpChg>
        <pc:grpChg chg="del mod topLvl">
          <ac:chgData name="Vivek Verma" userId="348f5f6d-edef-4c85-adf1-631ae5179d11" providerId="ADAL" clId="{5B75007F-EE9F-4B1E-9C82-43BE7D498F1D}" dt="2022-10-19T17:22:35.012" v="3363" actId="478"/>
          <ac:grpSpMkLst>
            <pc:docMk/>
            <pc:sldMk cId="1101060822" sldId="279"/>
            <ac:grpSpMk id="123" creationId="{66617DC8-1E7F-CE4D-92E3-8C29089B1829}"/>
          </ac:grpSpMkLst>
        </pc:grpChg>
        <pc:picChg chg="del">
          <ac:chgData name="Vivek Verma" userId="348f5f6d-edef-4c85-adf1-631ae5179d11" providerId="ADAL" clId="{5B75007F-EE9F-4B1E-9C82-43BE7D498F1D}" dt="2022-11-03T15:49:28.858" v="6839" actId="478"/>
          <ac:picMkLst>
            <pc:docMk/>
            <pc:sldMk cId="1101060822" sldId="279"/>
            <ac:picMk id="112" creationId="{FE66AE18-5664-5EBA-FFD4-C1E5ED08AAF2}"/>
          </ac:picMkLst>
        </pc:picChg>
        <pc:picChg chg="del">
          <ac:chgData name="Vivek Verma" userId="348f5f6d-edef-4c85-adf1-631ae5179d11" providerId="ADAL" clId="{5B75007F-EE9F-4B1E-9C82-43BE7D498F1D}" dt="2022-11-03T15:49:27.786" v="6838" actId="478"/>
          <ac:picMkLst>
            <pc:docMk/>
            <pc:sldMk cId="1101060822" sldId="279"/>
            <ac:picMk id="116" creationId="{26CBBEF4-2F63-EA15-B249-7A2561432D10}"/>
          </ac:picMkLst>
        </pc:picChg>
        <pc:picChg chg="del">
          <ac:chgData name="Vivek Verma" userId="348f5f6d-edef-4c85-adf1-631ae5179d11" providerId="ADAL" clId="{5B75007F-EE9F-4B1E-9C82-43BE7D498F1D}" dt="2022-11-03T15:49:26.875" v="6837" actId="478"/>
          <ac:picMkLst>
            <pc:docMk/>
            <pc:sldMk cId="1101060822" sldId="279"/>
            <ac:picMk id="118" creationId="{831E7D2B-7650-96D1-5798-D3A826D40ACD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195" creationId="{4D9220F7-C92B-B125-9E37-87C429704546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196" creationId="{D73DD1AD-F245-874B-000A-79965EDBD24C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197" creationId="{8D3743E8-7D9E-32DC-1D51-3CC9910804EA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198" creationId="{6F78EB2B-0704-A4C0-707C-8DCA91944B6A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199" creationId="{F5A223C1-ADCF-F026-9AB4-22CC3FB570D6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00" creationId="{00E2D0BC-EAB3-3003-C3E5-53DE479EFBF4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01" creationId="{94F64288-E22B-3111-1034-20B38F509D78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02" creationId="{2A4087EB-B9B2-70F5-3104-13357E51BBB3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03" creationId="{624B326B-CB03-E1EC-A1A5-5EF5334F5A5C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04" creationId="{5A32C239-B75B-E6C3-C3C7-BA026844DDF6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05" creationId="{B083D907-E296-61D4-F499-30075D101062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06" creationId="{E772406B-5954-5447-D5ED-A7034A1E5167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07" creationId="{E69DC48C-228C-A634-D8F4-CFDEC205D923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08" creationId="{BEF270DE-2C99-D799-CDDD-95F67D291474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09" creationId="{F024FE29-DCB7-FD9B-204A-54AE9F836B19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10" creationId="{47F7D341-DFC4-2485-52E9-42E502F733DB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11" creationId="{9D10884A-B768-D0E6-3F7D-90337AB574D2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12" creationId="{B16B274A-64F8-1245-5DBC-32E8C26BC171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13" creationId="{0DA5A690-3227-F1D9-AF6D-14ACBF15E239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14" creationId="{B38AE9F0-4FB6-6CF8-CF7D-7EE1EDAAE950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15" creationId="{7E81E0B7-2B90-8548-91D1-C39A24751687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16" creationId="{75124450-BF54-BEBD-1B89-71858B5459EB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17" creationId="{79095AC4-5409-8AB6-7D88-1D5955C1CF4F}"/>
          </ac:picMkLst>
        </pc:picChg>
        <pc:picChg chg="mod">
          <ac:chgData name="Vivek Verma" userId="348f5f6d-edef-4c85-adf1-631ae5179d11" providerId="ADAL" clId="{5B75007F-EE9F-4B1E-9C82-43BE7D498F1D}" dt="2022-10-19T17:22:31.608" v="3362" actId="165"/>
          <ac:picMkLst>
            <pc:docMk/>
            <pc:sldMk cId="1101060822" sldId="279"/>
            <ac:picMk id="218" creationId="{BF2056E9-D47B-C8E6-DEB6-8ABE7E9A0434}"/>
          </ac:picMkLst>
        </pc:picChg>
        <pc:picChg chg="add del mod">
          <ac:chgData name="Vivek Verma" userId="348f5f6d-edef-4c85-adf1-631ae5179d11" providerId="ADAL" clId="{5B75007F-EE9F-4B1E-9C82-43BE7D498F1D}" dt="2022-11-04T16:08:59.706" v="9052" actId="21"/>
          <ac:picMkLst>
            <pc:docMk/>
            <pc:sldMk cId="1101060822" sldId="279"/>
            <ac:picMk id="2050" creationId="{F4F65493-F3DA-A961-32CC-5F69E7BA53A6}"/>
          </ac:picMkLst>
        </pc:picChg>
        <pc:cxnChg chg="mod">
          <ac:chgData name="Vivek Verma" userId="348f5f6d-edef-4c85-adf1-631ae5179d11" providerId="ADAL" clId="{5B75007F-EE9F-4B1E-9C82-43BE7D498F1D}" dt="2022-10-19T17:23:18.385" v="3365"/>
          <ac:cxnSpMkLst>
            <pc:docMk/>
            <pc:sldMk cId="1101060822" sldId="279"/>
            <ac:cxnSpMk id="5" creationId="{4BC9A0C6-7493-BD6A-79B0-4570AE8D8104}"/>
          </ac:cxnSpMkLst>
        </pc:cxnChg>
        <pc:cxnChg chg="mod">
          <ac:chgData name="Vivek Verma" userId="348f5f6d-edef-4c85-adf1-631ae5179d11" providerId="ADAL" clId="{5B75007F-EE9F-4B1E-9C82-43BE7D498F1D}" dt="2022-10-19T17:23:18.385" v="3365"/>
          <ac:cxnSpMkLst>
            <pc:docMk/>
            <pc:sldMk cId="1101060822" sldId="279"/>
            <ac:cxnSpMk id="6" creationId="{2DE6C182-9BFE-27BD-E9F0-5BABCAE6AA35}"/>
          </ac:cxnSpMkLst>
        </pc:cxnChg>
        <pc:cxnChg chg="mod">
          <ac:chgData name="Vivek Verma" userId="348f5f6d-edef-4c85-adf1-631ae5179d11" providerId="ADAL" clId="{5B75007F-EE9F-4B1E-9C82-43BE7D498F1D}" dt="2022-10-19T17:23:18.385" v="3365"/>
          <ac:cxnSpMkLst>
            <pc:docMk/>
            <pc:sldMk cId="1101060822" sldId="279"/>
            <ac:cxnSpMk id="7" creationId="{4B9DAAE3-A4CE-DD6A-8D3D-455D3D4BC4BF}"/>
          </ac:cxnSpMkLst>
        </pc:cxnChg>
        <pc:cxnChg chg="mod">
          <ac:chgData name="Vivek Verma" userId="348f5f6d-edef-4c85-adf1-631ae5179d11" providerId="ADAL" clId="{5B75007F-EE9F-4B1E-9C82-43BE7D498F1D}" dt="2022-10-19T17:23:18.385" v="3365"/>
          <ac:cxnSpMkLst>
            <pc:docMk/>
            <pc:sldMk cId="1101060822" sldId="279"/>
            <ac:cxnSpMk id="8" creationId="{7C14B97E-232B-82D5-392C-0E2FE2661C75}"/>
          </ac:cxnSpMkLst>
        </pc:cxnChg>
        <pc:cxnChg chg="del">
          <ac:chgData name="Vivek Verma" userId="348f5f6d-edef-4c85-adf1-631ae5179d11" providerId="ADAL" clId="{5B75007F-EE9F-4B1E-9C82-43BE7D498F1D}" dt="2022-11-03T15:49:23.897" v="6834" actId="478"/>
          <ac:cxnSpMkLst>
            <pc:docMk/>
            <pc:sldMk cId="1101060822" sldId="279"/>
            <ac:cxnSpMk id="97" creationId="{16613EEE-1190-1035-69B5-7325EA002A8A}"/>
          </ac:cxnSpMkLst>
        </pc:cxnChg>
        <pc:cxnChg chg="mod">
          <ac:chgData name="Vivek Verma" userId="348f5f6d-edef-4c85-adf1-631ae5179d11" providerId="ADAL" clId="{5B75007F-EE9F-4B1E-9C82-43BE7D498F1D}" dt="2022-10-19T17:22:31.608" v="3362" actId="165"/>
          <ac:cxnSpMkLst>
            <pc:docMk/>
            <pc:sldMk cId="1101060822" sldId="279"/>
            <ac:cxnSpMk id="126" creationId="{C5162858-C5FD-DE59-BF73-893B3F1F0665}"/>
          </ac:cxnSpMkLst>
        </pc:cxnChg>
        <pc:cxnChg chg="mod">
          <ac:chgData name="Vivek Verma" userId="348f5f6d-edef-4c85-adf1-631ae5179d11" providerId="ADAL" clId="{5B75007F-EE9F-4B1E-9C82-43BE7D498F1D}" dt="2022-10-19T17:22:31.608" v="3362" actId="165"/>
          <ac:cxnSpMkLst>
            <pc:docMk/>
            <pc:sldMk cId="1101060822" sldId="279"/>
            <ac:cxnSpMk id="127" creationId="{CCCB248E-C62E-66DE-9096-80ECADC1098B}"/>
          </ac:cxnSpMkLst>
        </pc:cxnChg>
        <pc:cxnChg chg="mod">
          <ac:chgData name="Vivek Verma" userId="348f5f6d-edef-4c85-adf1-631ae5179d11" providerId="ADAL" clId="{5B75007F-EE9F-4B1E-9C82-43BE7D498F1D}" dt="2022-10-19T17:22:31.608" v="3362" actId="165"/>
          <ac:cxnSpMkLst>
            <pc:docMk/>
            <pc:sldMk cId="1101060822" sldId="279"/>
            <ac:cxnSpMk id="192" creationId="{B61CBEFF-4621-B1D9-623D-33CA164F6C3A}"/>
          </ac:cxnSpMkLst>
        </pc:cxnChg>
        <pc:cxnChg chg="mod">
          <ac:chgData name="Vivek Verma" userId="348f5f6d-edef-4c85-adf1-631ae5179d11" providerId="ADAL" clId="{5B75007F-EE9F-4B1E-9C82-43BE7D498F1D}" dt="2022-10-19T17:22:31.608" v="3362" actId="165"/>
          <ac:cxnSpMkLst>
            <pc:docMk/>
            <pc:sldMk cId="1101060822" sldId="279"/>
            <ac:cxnSpMk id="193" creationId="{B870777D-BD3F-0140-BB63-5E58216B7B53}"/>
          </ac:cxnSpMkLst>
        </pc:cxnChg>
        <pc:cxnChg chg="mod">
          <ac:chgData name="Vivek Verma" userId="348f5f6d-edef-4c85-adf1-631ae5179d11" providerId="ADAL" clId="{5B75007F-EE9F-4B1E-9C82-43BE7D498F1D}" dt="2022-10-19T17:22:31.608" v="3362" actId="165"/>
          <ac:cxnSpMkLst>
            <pc:docMk/>
            <pc:sldMk cId="1101060822" sldId="279"/>
            <ac:cxnSpMk id="194" creationId="{26BA9D1F-2301-09F5-E124-86A123B5D698}"/>
          </ac:cxnSpMkLst>
        </pc:cxnChg>
      </pc:sldChg>
      <pc:sldChg chg="addSp delSp modSp add del mod delAnim modAnim">
        <pc:chgData name="Vivek Verma" userId="348f5f6d-edef-4c85-adf1-631ae5179d11" providerId="ADAL" clId="{5B75007F-EE9F-4B1E-9C82-43BE7D498F1D}" dt="2022-11-04T16:42:57.464" v="9214" actId="47"/>
        <pc:sldMkLst>
          <pc:docMk/>
          <pc:sldMk cId="968852743" sldId="280"/>
        </pc:sldMkLst>
        <pc:spChg chg="add mod">
          <ac:chgData name="Vivek Verma" userId="348f5f6d-edef-4c85-adf1-631ae5179d11" providerId="ADAL" clId="{5B75007F-EE9F-4B1E-9C82-43BE7D498F1D}" dt="2022-10-19T17:38:59.403" v="3566" actId="14100"/>
          <ac:spMkLst>
            <pc:docMk/>
            <pc:sldMk cId="968852743" sldId="280"/>
            <ac:spMk id="3" creationId="{B13794A7-3C59-3D63-A88D-32960C6D4E12}"/>
          </ac:spMkLst>
        </pc:spChg>
        <pc:spChg chg="add mod">
          <ac:chgData name="Vivek Verma" userId="348f5f6d-edef-4c85-adf1-631ae5179d11" providerId="ADAL" clId="{5B75007F-EE9F-4B1E-9C82-43BE7D498F1D}" dt="2022-11-04T14:16:11.104" v="7649" actId="14100"/>
          <ac:spMkLst>
            <pc:docMk/>
            <pc:sldMk cId="968852743" sldId="280"/>
            <ac:spMk id="5" creationId="{4284D477-3879-7FD9-2242-BB59A4E4CC99}"/>
          </ac:spMkLst>
        </pc:spChg>
        <pc:spChg chg="add del mod">
          <ac:chgData name="Vivek Verma" userId="348f5f6d-edef-4c85-adf1-631ae5179d11" providerId="ADAL" clId="{5B75007F-EE9F-4B1E-9C82-43BE7D498F1D}" dt="2022-10-19T17:47:21.150" v="3677" actId="478"/>
          <ac:spMkLst>
            <pc:docMk/>
            <pc:sldMk cId="968852743" sldId="280"/>
            <ac:spMk id="5" creationId="{7066BAAF-5D0F-EF90-C473-ACCBA88397CC}"/>
          </ac:spMkLst>
        </pc:spChg>
        <pc:spChg chg="add del mod">
          <ac:chgData name="Vivek Verma" userId="348f5f6d-edef-4c85-adf1-631ae5179d11" providerId="ADAL" clId="{5B75007F-EE9F-4B1E-9C82-43BE7D498F1D}" dt="2022-10-19T17:47:22.308" v="3678" actId="478"/>
          <ac:spMkLst>
            <pc:docMk/>
            <pc:sldMk cId="968852743" sldId="280"/>
            <ac:spMk id="6" creationId="{7EA463A0-D467-59EF-5ED1-98B450079CD8}"/>
          </ac:spMkLst>
        </pc:spChg>
        <pc:spChg chg="add del mod">
          <ac:chgData name="Vivek Verma" userId="348f5f6d-edef-4c85-adf1-631ae5179d11" providerId="ADAL" clId="{5B75007F-EE9F-4B1E-9C82-43BE7D498F1D}" dt="2022-10-24T13:51:04.162" v="3976" actId="478"/>
          <ac:spMkLst>
            <pc:docMk/>
            <pc:sldMk cId="968852743" sldId="280"/>
            <ac:spMk id="7" creationId="{6ED8F06C-96F9-8996-F169-03FD2EAFBC2E}"/>
          </ac:spMkLst>
        </pc:spChg>
        <pc:spChg chg="add del mod">
          <ac:chgData name="Vivek Verma" userId="348f5f6d-edef-4c85-adf1-631ae5179d11" providerId="ADAL" clId="{5B75007F-EE9F-4B1E-9C82-43BE7D498F1D}" dt="2022-10-19T17:47:24.516" v="3679" actId="478"/>
          <ac:spMkLst>
            <pc:docMk/>
            <pc:sldMk cId="968852743" sldId="280"/>
            <ac:spMk id="10" creationId="{14B630D2-8A95-CBBE-C5CD-38F692F72487}"/>
          </ac:spMkLst>
        </pc:spChg>
        <pc:spChg chg="add mod">
          <ac:chgData name="Vivek Verma" userId="348f5f6d-edef-4c85-adf1-631ae5179d11" providerId="ADAL" clId="{5B75007F-EE9F-4B1E-9C82-43BE7D498F1D}" dt="2022-10-24T13:52:23.770" v="3987" actId="164"/>
          <ac:spMkLst>
            <pc:docMk/>
            <pc:sldMk cId="968852743" sldId="280"/>
            <ac:spMk id="10" creationId="{E39476DC-9D43-218B-2432-EB966961E566}"/>
          </ac:spMkLst>
        </pc:spChg>
        <pc:spChg chg="add del">
          <ac:chgData name="Vivek Verma" userId="348f5f6d-edef-4c85-adf1-631ae5179d11" providerId="ADAL" clId="{5B75007F-EE9F-4B1E-9C82-43BE7D498F1D}" dt="2022-10-19T17:45:05.741" v="3636" actId="478"/>
          <ac:spMkLst>
            <pc:docMk/>
            <pc:sldMk cId="968852743" sldId="280"/>
            <ac:spMk id="11" creationId="{2A503984-336C-67DF-00BB-40F9204D3268}"/>
          </ac:spMkLst>
        </pc:spChg>
        <pc:spChg chg="add mod">
          <ac:chgData name="Vivek Verma" userId="348f5f6d-edef-4c85-adf1-631ae5179d11" providerId="ADAL" clId="{5B75007F-EE9F-4B1E-9C82-43BE7D498F1D}" dt="2022-10-19T17:51:18.295" v="3696" actId="164"/>
          <ac:spMkLst>
            <pc:docMk/>
            <pc:sldMk cId="968852743" sldId="280"/>
            <ac:spMk id="12" creationId="{3ED5FC33-BF7E-511D-C1F1-179D47A673D9}"/>
          </ac:spMkLst>
        </pc:spChg>
        <pc:spChg chg="add mod">
          <ac:chgData name="Vivek Verma" userId="348f5f6d-edef-4c85-adf1-631ae5179d11" providerId="ADAL" clId="{5B75007F-EE9F-4B1E-9C82-43BE7D498F1D}" dt="2022-10-19T17:51:18.295" v="3696" actId="164"/>
          <ac:spMkLst>
            <pc:docMk/>
            <pc:sldMk cId="968852743" sldId="280"/>
            <ac:spMk id="13" creationId="{AFF45A6D-9CFC-B66B-32E1-A849940363D7}"/>
          </ac:spMkLst>
        </pc:spChg>
        <pc:spChg chg="add mod">
          <ac:chgData name="Vivek Verma" userId="348f5f6d-edef-4c85-adf1-631ae5179d11" providerId="ADAL" clId="{5B75007F-EE9F-4B1E-9C82-43BE7D498F1D}" dt="2022-10-19T17:51:29.346" v="3697" actId="164"/>
          <ac:spMkLst>
            <pc:docMk/>
            <pc:sldMk cId="968852743" sldId="280"/>
            <ac:spMk id="14" creationId="{447DB5C5-E1DB-7438-2109-25B42F4D1B51}"/>
          </ac:spMkLst>
        </pc:spChg>
        <pc:spChg chg="add mod">
          <ac:chgData name="Vivek Verma" userId="348f5f6d-edef-4c85-adf1-631ae5179d11" providerId="ADAL" clId="{5B75007F-EE9F-4B1E-9C82-43BE7D498F1D}" dt="2022-10-24T13:52:23.770" v="3987" actId="164"/>
          <ac:spMkLst>
            <pc:docMk/>
            <pc:sldMk cId="968852743" sldId="280"/>
            <ac:spMk id="15" creationId="{AB63C99E-84E6-B85C-D8BB-99E9C3E8DD62}"/>
          </ac:spMkLst>
        </pc:spChg>
        <pc:spChg chg="add del mod">
          <ac:chgData name="Vivek Verma" userId="348f5f6d-edef-4c85-adf1-631ae5179d11" providerId="ADAL" clId="{5B75007F-EE9F-4B1E-9C82-43BE7D498F1D}" dt="2022-11-02T14:00:24.843" v="6177" actId="478"/>
          <ac:spMkLst>
            <pc:docMk/>
            <pc:sldMk cId="968852743" sldId="280"/>
            <ac:spMk id="28" creationId="{3BA3B79A-F903-7DB3-AB2D-E1CD31357E3E}"/>
          </ac:spMkLst>
        </pc:spChg>
        <pc:spChg chg="add mod">
          <ac:chgData name="Vivek Verma" userId="348f5f6d-edef-4c85-adf1-631ae5179d11" providerId="ADAL" clId="{5B75007F-EE9F-4B1E-9C82-43BE7D498F1D}" dt="2022-11-04T14:18:46.264" v="7750" actId="164"/>
          <ac:spMkLst>
            <pc:docMk/>
            <pc:sldMk cId="968852743" sldId="280"/>
            <ac:spMk id="31" creationId="{C204587D-DA14-3724-9973-C1CEDDB997A5}"/>
          </ac:spMkLst>
        </pc:spChg>
        <pc:spChg chg="add del mod">
          <ac:chgData name="Vivek Verma" userId="348f5f6d-edef-4c85-adf1-631ae5179d11" providerId="ADAL" clId="{5B75007F-EE9F-4B1E-9C82-43BE7D498F1D}" dt="2022-10-19T18:02:03.197" v="3793" actId="478"/>
          <ac:spMkLst>
            <pc:docMk/>
            <pc:sldMk cId="968852743" sldId="280"/>
            <ac:spMk id="32" creationId="{C8ADA9F7-9A43-6011-9779-FB22250BD693}"/>
          </ac:spMkLst>
        </pc:spChg>
        <pc:spChg chg="add del mod">
          <ac:chgData name="Vivek Verma" userId="348f5f6d-edef-4c85-adf1-631ae5179d11" providerId="ADAL" clId="{5B75007F-EE9F-4B1E-9C82-43BE7D498F1D}" dt="2022-10-19T18:05:07.861" v="3812" actId="478"/>
          <ac:spMkLst>
            <pc:docMk/>
            <pc:sldMk cId="968852743" sldId="280"/>
            <ac:spMk id="43" creationId="{8A5F0C10-8C42-B924-CF2A-3BC3E4DF4B02}"/>
          </ac:spMkLst>
        </pc:spChg>
        <pc:spChg chg="add del">
          <ac:chgData name="Vivek Verma" userId="348f5f6d-edef-4c85-adf1-631ae5179d11" providerId="ADAL" clId="{5B75007F-EE9F-4B1E-9C82-43BE7D498F1D}" dt="2022-10-19T18:05:27.084" v="3814" actId="478"/>
          <ac:spMkLst>
            <pc:docMk/>
            <pc:sldMk cId="968852743" sldId="280"/>
            <ac:spMk id="44" creationId="{911110C6-6D23-5D25-C887-D044EE45B280}"/>
          </ac:spMkLst>
        </pc:spChg>
        <pc:grpChg chg="add del mod">
          <ac:chgData name="Vivek Verma" userId="348f5f6d-edef-4c85-adf1-631ae5179d11" providerId="ADAL" clId="{5B75007F-EE9F-4B1E-9C82-43BE7D498F1D}" dt="2022-11-04T14:18:48.714" v="7751" actId="21"/>
          <ac:grpSpMkLst>
            <pc:docMk/>
            <pc:sldMk cId="968852743" sldId="280"/>
            <ac:grpSpMk id="6" creationId="{5D5D3F37-FB04-274B-09EE-03443137F51B}"/>
          </ac:grpSpMkLst>
        </pc:grpChg>
        <pc:grpChg chg="add mod">
          <ac:chgData name="Vivek Verma" userId="348f5f6d-edef-4c85-adf1-631ae5179d11" providerId="ADAL" clId="{5B75007F-EE9F-4B1E-9C82-43BE7D498F1D}" dt="2022-11-04T14:18:46.264" v="7750" actId="164"/>
          <ac:grpSpMkLst>
            <pc:docMk/>
            <pc:sldMk cId="968852743" sldId="280"/>
            <ac:grpSpMk id="16" creationId="{D467C5A5-8DE5-AA20-95DB-EFBED84D4875}"/>
          </ac:grpSpMkLst>
        </pc:grpChg>
        <pc:grpChg chg="add del mod">
          <ac:chgData name="Vivek Verma" userId="348f5f6d-edef-4c85-adf1-631ae5179d11" providerId="ADAL" clId="{5B75007F-EE9F-4B1E-9C82-43BE7D498F1D}" dt="2022-11-04T14:16:40.840" v="7651" actId="21"/>
          <ac:grpSpMkLst>
            <pc:docMk/>
            <pc:sldMk cId="968852743" sldId="280"/>
            <ac:grpSpMk id="25" creationId="{C69BA771-D113-9F5B-C115-E170E31DB959}"/>
          </ac:grpSpMkLst>
        </pc:grpChg>
        <pc:grpChg chg="add del mod">
          <ac:chgData name="Vivek Verma" userId="348f5f6d-edef-4c85-adf1-631ae5179d11" providerId="ADAL" clId="{5B75007F-EE9F-4B1E-9C82-43BE7D498F1D}" dt="2022-11-04T14:17:17.642" v="7692" actId="21"/>
          <ac:grpSpMkLst>
            <pc:docMk/>
            <pc:sldMk cId="968852743" sldId="280"/>
            <ac:grpSpMk id="26" creationId="{BA923FBA-112C-A945-E580-E02C9D8FD5BB}"/>
          </ac:grpSpMkLst>
        </pc:grpChg>
        <pc:picChg chg="add del mod">
          <ac:chgData name="Vivek Verma" userId="348f5f6d-edef-4c85-adf1-631ae5179d11" providerId="ADAL" clId="{5B75007F-EE9F-4B1E-9C82-43BE7D498F1D}" dt="2022-10-19T17:59:14.804" v="3776" actId="478"/>
          <ac:picMkLst>
            <pc:docMk/>
            <pc:sldMk cId="968852743" sldId="280"/>
            <ac:picMk id="28" creationId="{F95F0625-1A8F-0B49-3506-4FC572A70ED0}"/>
          </ac:picMkLst>
        </pc:picChg>
        <pc:picChg chg="add mod">
          <ac:chgData name="Vivek Verma" userId="348f5f6d-edef-4c85-adf1-631ae5179d11" providerId="ADAL" clId="{5B75007F-EE9F-4B1E-9C82-43BE7D498F1D}" dt="2022-11-04T14:18:46.264" v="7750" actId="164"/>
          <ac:picMkLst>
            <pc:docMk/>
            <pc:sldMk cId="968852743" sldId="280"/>
            <ac:picMk id="30" creationId="{5726CC4D-17A7-F361-C4D5-FCC287C7608C}"/>
          </ac:picMkLst>
        </pc:picChg>
        <pc:cxnChg chg="add del mod">
          <ac:chgData name="Vivek Verma" userId="348f5f6d-edef-4c85-adf1-631ae5179d11" providerId="ADAL" clId="{5B75007F-EE9F-4B1E-9C82-43BE7D498F1D}" dt="2022-10-24T13:47:59.490" v="3867" actId="478"/>
          <ac:cxnSpMkLst>
            <pc:docMk/>
            <pc:sldMk cId="968852743" sldId="280"/>
            <ac:cxnSpMk id="6" creationId="{FCDA76FD-D6DE-E132-8F59-4CF1254C2125}"/>
          </ac:cxnSpMkLst>
        </pc:cxnChg>
        <pc:cxnChg chg="add mod">
          <ac:chgData name="Vivek Verma" userId="348f5f6d-edef-4c85-adf1-631ae5179d11" providerId="ADAL" clId="{5B75007F-EE9F-4B1E-9C82-43BE7D498F1D}" dt="2022-11-04T14:16:40.840" v="7651" actId="21"/>
          <ac:cxnSpMkLst>
            <pc:docMk/>
            <pc:sldMk cId="968852743" sldId="280"/>
            <ac:cxnSpMk id="8" creationId="{01F40EF7-AC95-9364-1C36-0CDDEC089F4E}"/>
          </ac:cxnSpMkLst>
        </pc:cxnChg>
        <pc:cxnChg chg="add mod">
          <ac:chgData name="Vivek Verma" userId="348f5f6d-edef-4c85-adf1-631ae5179d11" providerId="ADAL" clId="{5B75007F-EE9F-4B1E-9C82-43BE7D498F1D}" dt="2022-11-04T14:17:17.642" v="7692" actId="21"/>
          <ac:cxnSpMkLst>
            <pc:docMk/>
            <pc:sldMk cId="968852743" sldId="280"/>
            <ac:cxnSpMk id="17" creationId="{8E709B71-76EF-9141-9984-359F6570F36F}"/>
          </ac:cxnSpMkLst>
        </pc:cxnChg>
        <pc:cxnChg chg="add del mod">
          <ac:chgData name="Vivek Verma" userId="348f5f6d-edef-4c85-adf1-631ae5179d11" providerId="ADAL" clId="{5B75007F-EE9F-4B1E-9C82-43BE7D498F1D}" dt="2022-10-24T13:52:54.936" v="3989" actId="478"/>
          <ac:cxnSpMkLst>
            <pc:docMk/>
            <pc:sldMk cId="968852743" sldId="280"/>
            <ac:cxnSpMk id="19" creationId="{4EF0941C-4909-D340-E245-D8979C5C7B1D}"/>
          </ac:cxnSpMkLst>
        </pc:cxnChg>
        <pc:cxnChg chg="add mod">
          <ac:chgData name="Vivek Verma" userId="348f5f6d-edef-4c85-adf1-631ae5179d11" providerId="ADAL" clId="{5B75007F-EE9F-4B1E-9C82-43BE7D498F1D}" dt="2022-11-04T14:17:17.642" v="7692" actId="21"/>
          <ac:cxnSpMkLst>
            <pc:docMk/>
            <pc:sldMk cId="968852743" sldId="280"/>
            <ac:cxnSpMk id="20" creationId="{53A76E5F-A57B-FA53-4968-7C5F5839B5F6}"/>
          </ac:cxnSpMkLst>
        </pc:cxnChg>
        <pc:cxnChg chg="add mod">
          <ac:chgData name="Vivek Verma" userId="348f5f6d-edef-4c85-adf1-631ae5179d11" providerId="ADAL" clId="{5B75007F-EE9F-4B1E-9C82-43BE7D498F1D}" dt="2022-11-04T14:18:48.714" v="7751" actId="21"/>
          <ac:cxnSpMkLst>
            <pc:docMk/>
            <pc:sldMk cId="968852743" sldId="280"/>
            <ac:cxnSpMk id="22" creationId="{BA978686-1DE6-6408-80C3-DBE06C5EEB79}"/>
          </ac:cxnSpMkLst>
        </pc:cxnChg>
        <pc:cxnChg chg="add mod">
          <ac:chgData name="Vivek Verma" userId="348f5f6d-edef-4c85-adf1-631ae5179d11" providerId="ADAL" clId="{5B75007F-EE9F-4B1E-9C82-43BE7D498F1D}" dt="2022-11-04T14:18:48.714" v="7751" actId="21"/>
          <ac:cxnSpMkLst>
            <pc:docMk/>
            <pc:sldMk cId="968852743" sldId="280"/>
            <ac:cxnSpMk id="23" creationId="{2575A065-7762-53A1-D3D4-700434D68E9A}"/>
          </ac:cxnSpMkLst>
        </pc:cxnChg>
        <pc:cxnChg chg="add del mod">
          <ac:chgData name="Vivek Verma" userId="348f5f6d-edef-4c85-adf1-631ae5179d11" providerId="ADAL" clId="{5B75007F-EE9F-4B1E-9C82-43BE7D498F1D}" dt="2022-10-19T18:03:14.843" v="3801" actId="478"/>
          <ac:cxnSpMkLst>
            <pc:docMk/>
            <pc:sldMk cId="968852743" sldId="280"/>
            <ac:cxnSpMk id="34" creationId="{CAA510FE-BEB2-7DA5-9831-5F0D09CD8AB6}"/>
          </ac:cxnSpMkLst>
        </pc:cxnChg>
        <pc:cxnChg chg="add del mod">
          <ac:chgData name="Vivek Verma" userId="348f5f6d-edef-4c85-adf1-631ae5179d11" providerId="ADAL" clId="{5B75007F-EE9F-4B1E-9C82-43BE7D498F1D}" dt="2022-10-19T18:03:47.738" v="3804" actId="478"/>
          <ac:cxnSpMkLst>
            <pc:docMk/>
            <pc:sldMk cId="968852743" sldId="280"/>
            <ac:cxnSpMk id="41" creationId="{122D71E5-0956-41A6-9DD1-72B15F155D3A}"/>
          </ac:cxnSpMkLst>
        </pc:cxnChg>
        <pc:cxnChg chg="add del mod">
          <ac:chgData name="Vivek Verma" userId="348f5f6d-edef-4c85-adf1-631ae5179d11" providerId="ADAL" clId="{5B75007F-EE9F-4B1E-9C82-43BE7D498F1D}" dt="2022-10-19T18:05:48.916" v="3816" actId="478"/>
          <ac:cxnSpMkLst>
            <pc:docMk/>
            <pc:sldMk cId="968852743" sldId="280"/>
            <ac:cxnSpMk id="46" creationId="{3EC32909-6E53-382A-C4B7-7FACCDF20749}"/>
          </ac:cxnSpMkLst>
        </pc:cxnChg>
        <pc:cxnChg chg="add del mod">
          <ac:chgData name="Vivek Verma" userId="348f5f6d-edef-4c85-adf1-631ae5179d11" providerId="ADAL" clId="{5B75007F-EE9F-4B1E-9C82-43BE7D498F1D}" dt="2022-10-19T18:06:29.235" v="3818" actId="478"/>
          <ac:cxnSpMkLst>
            <pc:docMk/>
            <pc:sldMk cId="968852743" sldId="280"/>
            <ac:cxnSpMk id="48" creationId="{14C7E66D-D404-E2CB-5032-7092D088B8F3}"/>
          </ac:cxnSpMkLst>
        </pc:cxnChg>
      </pc:sldChg>
      <pc:sldChg chg="delSp modSp add del modAnim">
        <pc:chgData name="Vivek Verma" userId="348f5f6d-edef-4c85-adf1-631ae5179d11" providerId="ADAL" clId="{5B75007F-EE9F-4B1E-9C82-43BE7D498F1D}" dt="2022-10-24T14:48:46.428" v="4074" actId="2696"/>
        <pc:sldMkLst>
          <pc:docMk/>
          <pc:sldMk cId="589106049" sldId="281"/>
        </pc:sldMkLst>
        <pc:spChg chg="mod topLvl">
          <ac:chgData name="Vivek Verma" userId="348f5f6d-edef-4c85-adf1-631ae5179d11" providerId="ADAL" clId="{5B75007F-EE9F-4B1E-9C82-43BE7D498F1D}" dt="2022-10-24T14:39:13.749" v="4042" actId="165"/>
          <ac:spMkLst>
            <pc:docMk/>
            <pc:sldMk cId="589106049" sldId="281"/>
            <ac:spMk id="10" creationId="{E39476DC-9D43-218B-2432-EB966961E566}"/>
          </ac:spMkLst>
        </pc:spChg>
        <pc:spChg chg="mod topLvl">
          <ac:chgData name="Vivek Verma" userId="348f5f6d-edef-4c85-adf1-631ae5179d11" providerId="ADAL" clId="{5B75007F-EE9F-4B1E-9C82-43BE7D498F1D}" dt="2022-10-24T14:39:13.749" v="4042" actId="165"/>
          <ac:spMkLst>
            <pc:docMk/>
            <pc:sldMk cId="589106049" sldId="281"/>
            <ac:spMk id="15" creationId="{AB63C99E-84E6-B85C-D8BB-99E9C3E8DD62}"/>
          </ac:spMkLst>
        </pc:spChg>
        <pc:grpChg chg="del">
          <ac:chgData name="Vivek Verma" userId="348f5f6d-edef-4c85-adf1-631ae5179d11" providerId="ADAL" clId="{5B75007F-EE9F-4B1E-9C82-43BE7D498F1D}" dt="2022-10-24T14:39:13.749" v="4042" actId="165"/>
          <ac:grpSpMkLst>
            <pc:docMk/>
            <pc:sldMk cId="589106049" sldId="281"/>
            <ac:grpSpMk id="16" creationId="{D467C5A5-8DE5-AA20-95DB-EFBED84D4875}"/>
          </ac:grpSpMkLst>
        </pc:grpChg>
      </pc:sldChg>
      <pc:sldChg chg="addSp delSp modSp add del mod delAnim modAnim">
        <pc:chgData name="Vivek Verma" userId="348f5f6d-edef-4c85-adf1-631ae5179d11" providerId="ADAL" clId="{5B75007F-EE9F-4B1E-9C82-43BE7D498F1D}" dt="2022-11-04T16:42:57.464" v="9214" actId="47"/>
        <pc:sldMkLst>
          <pc:docMk/>
          <pc:sldMk cId="2630203078" sldId="281"/>
        </pc:sldMkLst>
        <pc:spChg chg="add mod">
          <ac:chgData name="Vivek Verma" userId="348f5f6d-edef-4c85-adf1-631ae5179d11" providerId="ADAL" clId="{5B75007F-EE9F-4B1E-9C82-43BE7D498F1D}" dt="2022-10-24T14:51:43.049" v="4096" actId="14100"/>
          <ac:spMkLst>
            <pc:docMk/>
            <pc:sldMk cId="2630203078" sldId="281"/>
            <ac:spMk id="5" creationId="{48FE0CBD-0576-FFB2-D727-50CCD3CBF349}"/>
          </ac:spMkLst>
        </pc:spChg>
        <pc:spChg chg="add mod">
          <ac:chgData name="Vivek Verma" userId="348f5f6d-edef-4c85-adf1-631ae5179d11" providerId="ADAL" clId="{5B75007F-EE9F-4B1E-9C82-43BE7D498F1D}" dt="2022-11-04T14:27:49.896" v="7800" actId="21"/>
          <ac:spMkLst>
            <pc:docMk/>
            <pc:sldMk cId="2630203078" sldId="281"/>
            <ac:spMk id="6" creationId="{CEB715A0-CC5E-79DF-669B-23A2F2233D8F}"/>
          </ac:spMkLst>
        </pc:spChg>
        <pc:spChg chg="mod ord topLvl">
          <ac:chgData name="Vivek Verma" userId="348f5f6d-edef-4c85-adf1-631ae5179d11" providerId="ADAL" clId="{5B75007F-EE9F-4B1E-9C82-43BE7D498F1D}" dt="2022-11-03T15:27:17.761" v="6514" actId="20577"/>
          <ac:spMkLst>
            <pc:docMk/>
            <pc:sldMk cId="2630203078" sldId="281"/>
            <ac:spMk id="7" creationId="{A2F75325-5B75-CC3D-F764-83CCD498BFA8}"/>
          </ac:spMkLst>
        </pc:spChg>
        <pc:spChg chg="mod">
          <ac:chgData name="Vivek Verma" userId="348f5f6d-edef-4c85-adf1-631ae5179d11" providerId="ADAL" clId="{5B75007F-EE9F-4B1E-9C82-43BE7D498F1D}" dt="2022-10-24T14:49:52.328" v="4091" actId="207"/>
          <ac:spMkLst>
            <pc:docMk/>
            <pc:sldMk cId="2630203078" sldId="281"/>
            <ac:spMk id="10" creationId="{E39476DC-9D43-218B-2432-EB966961E566}"/>
          </ac:spMkLst>
        </pc:spChg>
        <pc:spChg chg="add del mod topLvl">
          <ac:chgData name="Vivek Verma" userId="348f5f6d-edef-4c85-adf1-631ae5179d11" providerId="ADAL" clId="{5B75007F-EE9F-4B1E-9C82-43BE7D498F1D}" dt="2022-11-03T15:29:14.465" v="6548" actId="113"/>
          <ac:spMkLst>
            <pc:docMk/>
            <pc:sldMk cId="2630203078" sldId="281"/>
            <ac:spMk id="11" creationId="{4B757F4B-04F9-CBBD-6962-FDC7A77901B6}"/>
          </ac:spMkLst>
        </pc:spChg>
        <pc:spChg chg="mod">
          <ac:chgData name="Vivek Verma" userId="348f5f6d-edef-4c85-adf1-631ae5179d11" providerId="ADAL" clId="{5B75007F-EE9F-4B1E-9C82-43BE7D498F1D}" dt="2022-10-27T13:05:28.057" v="5468" actId="14100"/>
          <ac:spMkLst>
            <pc:docMk/>
            <pc:sldMk cId="2630203078" sldId="281"/>
            <ac:spMk id="14" creationId="{447DB5C5-E1DB-7438-2109-25B42F4D1B51}"/>
          </ac:spMkLst>
        </pc:spChg>
        <pc:spChg chg="mod">
          <ac:chgData name="Vivek Verma" userId="348f5f6d-edef-4c85-adf1-631ae5179d11" providerId="ADAL" clId="{5B75007F-EE9F-4B1E-9C82-43BE7D498F1D}" dt="2022-10-24T14:50:36.011" v="4092" actId="2085"/>
          <ac:spMkLst>
            <pc:docMk/>
            <pc:sldMk cId="2630203078" sldId="281"/>
            <ac:spMk id="15" creationId="{AB63C99E-84E6-B85C-D8BB-99E9C3E8DD62}"/>
          </ac:spMkLst>
        </pc:spChg>
        <pc:spChg chg="mod">
          <ac:chgData name="Vivek Verma" userId="348f5f6d-edef-4c85-adf1-631ae5179d11" providerId="ADAL" clId="{5B75007F-EE9F-4B1E-9C82-43BE7D498F1D}" dt="2022-10-24T14:49:19.762" v="4083" actId="208"/>
          <ac:spMkLst>
            <pc:docMk/>
            <pc:sldMk cId="2630203078" sldId="281"/>
            <ac:spMk id="31" creationId="{C204587D-DA14-3724-9973-C1CEDDB997A5}"/>
          </ac:spMkLst>
        </pc:spChg>
        <pc:spChg chg="add mod">
          <ac:chgData name="Vivek Verma" userId="348f5f6d-edef-4c85-adf1-631ae5179d11" providerId="ADAL" clId="{5B75007F-EE9F-4B1E-9C82-43BE7D498F1D}" dt="2022-11-03T15:27:17.761" v="6514" actId="20577"/>
          <ac:spMkLst>
            <pc:docMk/>
            <pc:sldMk cId="2630203078" sldId="281"/>
            <ac:spMk id="35" creationId="{2F71FD12-7F4F-7AB9-994D-885023B3BBD5}"/>
          </ac:spMkLst>
        </pc:spChg>
        <pc:spChg chg="add mod">
          <ac:chgData name="Vivek Verma" userId="348f5f6d-edef-4c85-adf1-631ae5179d11" providerId="ADAL" clId="{5B75007F-EE9F-4B1E-9C82-43BE7D498F1D}" dt="2022-10-24T17:41:06.288" v="5214" actId="20577"/>
          <ac:spMkLst>
            <pc:docMk/>
            <pc:sldMk cId="2630203078" sldId="281"/>
            <ac:spMk id="37" creationId="{F8E9DDF3-99D6-5F7F-B067-159932CF20A3}"/>
          </ac:spMkLst>
        </pc:spChg>
        <pc:grpChg chg="add del mod ord">
          <ac:chgData name="Vivek Verma" userId="348f5f6d-edef-4c85-adf1-631ae5179d11" providerId="ADAL" clId="{5B75007F-EE9F-4B1E-9C82-43BE7D498F1D}" dt="2022-10-24T15:01:00.450" v="4203" actId="165"/>
          <ac:grpSpMkLst>
            <pc:docMk/>
            <pc:sldMk cId="2630203078" sldId="281"/>
            <ac:grpSpMk id="6" creationId="{8213242E-9940-E2DE-BEAA-F4385E4EA4E9}"/>
          </ac:grpSpMkLst>
        </pc:grpChg>
        <pc:grpChg chg="mod">
          <ac:chgData name="Vivek Verma" userId="348f5f6d-edef-4c85-adf1-631ae5179d11" providerId="ADAL" clId="{5B75007F-EE9F-4B1E-9C82-43BE7D498F1D}" dt="2022-10-24T14:49:43.004" v="4089" actId="207"/>
          <ac:grpSpMkLst>
            <pc:docMk/>
            <pc:sldMk cId="2630203078" sldId="281"/>
            <ac:grpSpMk id="16" creationId="{D467C5A5-8DE5-AA20-95DB-EFBED84D4875}"/>
          </ac:grpSpMkLst>
        </pc:grpChg>
        <pc:grpChg chg="add del mod">
          <ac:chgData name="Vivek Verma" userId="348f5f6d-edef-4c85-adf1-631ae5179d11" providerId="ADAL" clId="{5B75007F-EE9F-4B1E-9C82-43BE7D498F1D}" dt="2022-11-04T14:25:47.783" v="7791" actId="21"/>
          <ac:grpSpMkLst>
            <pc:docMk/>
            <pc:sldMk cId="2630203078" sldId="281"/>
            <ac:grpSpMk id="41" creationId="{3E5D8CFC-248F-84B5-F172-07C62AC1513D}"/>
          </ac:grpSpMkLst>
        </pc:grpChg>
        <pc:picChg chg="mod">
          <ac:chgData name="Vivek Verma" userId="348f5f6d-edef-4c85-adf1-631ae5179d11" providerId="ADAL" clId="{5B75007F-EE9F-4B1E-9C82-43BE7D498F1D}" dt="2022-10-24T14:49:31.296" v="4086" actId="207"/>
          <ac:picMkLst>
            <pc:docMk/>
            <pc:sldMk cId="2630203078" sldId="281"/>
            <ac:picMk id="30" creationId="{5726CC4D-17A7-F361-C4D5-FCC287C7608C}"/>
          </ac:picMkLst>
        </pc:picChg>
        <pc:picChg chg="add del mod">
          <ac:chgData name="Vivek Verma" userId="348f5f6d-edef-4c85-adf1-631ae5179d11" providerId="ADAL" clId="{5B75007F-EE9F-4B1E-9C82-43BE7D498F1D}" dt="2022-11-02T16:31:53.930" v="6364" actId="478"/>
          <ac:picMkLst>
            <pc:docMk/>
            <pc:sldMk cId="2630203078" sldId="281"/>
            <ac:picMk id="34" creationId="{492E1DB4-FEC1-B4D3-4B12-A0FA69392ED3}"/>
          </ac:picMkLst>
        </pc:picChg>
        <pc:cxnChg chg="mod">
          <ac:chgData name="Vivek Verma" userId="348f5f6d-edef-4c85-adf1-631ae5179d11" providerId="ADAL" clId="{5B75007F-EE9F-4B1E-9C82-43BE7D498F1D}" dt="2022-10-27T13:05:28.057" v="5468" actId="14100"/>
          <ac:cxnSpMkLst>
            <pc:docMk/>
            <pc:sldMk cId="2630203078" sldId="281"/>
            <ac:cxnSpMk id="17" creationId="{8E709B71-76EF-9141-9984-359F6570F36F}"/>
          </ac:cxnSpMkLst>
        </pc:cxnChg>
        <pc:cxnChg chg="add mod">
          <ac:chgData name="Vivek Verma" userId="348f5f6d-edef-4c85-adf1-631ae5179d11" providerId="ADAL" clId="{5B75007F-EE9F-4B1E-9C82-43BE7D498F1D}" dt="2022-11-04T14:25:47.783" v="7791" actId="21"/>
          <ac:cxnSpMkLst>
            <pc:docMk/>
            <pc:sldMk cId="2630203078" sldId="281"/>
            <ac:cxnSpMk id="18" creationId="{0F0EC7A4-0A77-A8FF-46A2-7F60376761B9}"/>
          </ac:cxnSpMkLst>
        </pc:cxnChg>
        <pc:cxnChg chg="mod">
          <ac:chgData name="Vivek Verma" userId="348f5f6d-edef-4c85-adf1-631ae5179d11" providerId="ADAL" clId="{5B75007F-EE9F-4B1E-9C82-43BE7D498F1D}" dt="2022-10-27T13:05:28.057" v="5468" actId="14100"/>
          <ac:cxnSpMkLst>
            <pc:docMk/>
            <pc:sldMk cId="2630203078" sldId="281"/>
            <ac:cxnSpMk id="20" creationId="{53A76E5F-A57B-FA53-4968-7C5F5839B5F6}"/>
          </ac:cxnSpMkLst>
        </pc:cxnChg>
        <pc:cxnChg chg="mod">
          <ac:chgData name="Vivek Verma" userId="348f5f6d-edef-4c85-adf1-631ae5179d11" providerId="ADAL" clId="{5B75007F-EE9F-4B1E-9C82-43BE7D498F1D}" dt="2022-10-24T14:49:22.871" v="4084" actId="208"/>
          <ac:cxnSpMkLst>
            <pc:docMk/>
            <pc:sldMk cId="2630203078" sldId="281"/>
            <ac:cxnSpMk id="22" creationId="{BA978686-1DE6-6408-80C3-DBE06C5EEB79}"/>
          </ac:cxnSpMkLst>
        </pc:cxnChg>
        <pc:cxnChg chg="mod">
          <ac:chgData name="Vivek Verma" userId="348f5f6d-edef-4c85-adf1-631ae5179d11" providerId="ADAL" clId="{5B75007F-EE9F-4B1E-9C82-43BE7D498F1D}" dt="2022-10-24T14:49:36.514" v="4087" actId="208"/>
          <ac:cxnSpMkLst>
            <pc:docMk/>
            <pc:sldMk cId="2630203078" sldId="281"/>
            <ac:cxnSpMk id="23" creationId="{2575A065-7762-53A1-D3D4-700434D68E9A}"/>
          </ac:cxnSpMkLst>
        </pc:cxnChg>
      </pc:sldChg>
      <pc:sldChg chg="addSp delSp modSp add del mod delAnim modAnim">
        <pc:chgData name="Vivek Verma" userId="348f5f6d-edef-4c85-adf1-631ae5179d11" providerId="ADAL" clId="{5B75007F-EE9F-4B1E-9C82-43BE7D498F1D}" dt="2022-11-04T16:42:57.464" v="9214" actId="47"/>
        <pc:sldMkLst>
          <pc:docMk/>
          <pc:sldMk cId="355211578" sldId="282"/>
        </pc:sldMkLst>
        <pc:spChg chg="mod">
          <ac:chgData name="Vivek Verma" userId="348f5f6d-edef-4c85-adf1-631ae5179d11" providerId="ADAL" clId="{5B75007F-EE9F-4B1E-9C82-43BE7D498F1D}" dt="2022-10-27T13:07:24.168" v="5609" actId="1076"/>
          <ac:spMkLst>
            <pc:docMk/>
            <pc:sldMk cId="355211578" sldId="282"/>
            <ac:spMk id="3" creationId="{B13794A7-3C59-3D63-A88D-32960C6D4E12}"/>
          </ac:spMkLst>
        </pc:spChg>
        <pc:spChg chg="del mod">
          <ac:chgData name="Vivek Verma" userId="348f5f6d-edef-4c85-adf1-631ae5179d11" providerId="ADAL" clId="{5B75007F-EE9F-4B1E-9C82-43BE7D498F1D}" dt="2022-11-03T15:28:35.866" v="6542" actId="478"/>
          <ac:spMkLst>
            <pc:docMk/>
            <pc:sldMk cId="355211578" sldId="282"/>
            <ac:spMk id="7" creationId="{A2F75325-5B75-CC3D-F764-83CCD498BFA8}"/>
          </ac:spMkLst>
        </pc:spChg>
        <pc:spChg chg="del mod">
          <ac:chgData name="Vivek Verma" userId="348f5f6d-edef-4c85-adf1-631ae5179d11" providerId="ADAL" clId="{5B75007F-EE9F-4B1E-9C82-43BE7D498F1D}" dt="2022-10-24T16:51:56.489" v="4948" actId="478"/>
          <ac:spMkLst>
            <pc:docMk/>
            <pc:sldMk cId="355211578" sldId="282"/>
            <ac:spMk id="11" creationId="{4B757F4B-04F9-CBBD-6962-FDC7A77901B6}"/>
          </ac:spMkLst>
        </pc:spChg>
        <pc:spChg chg="del">
          <ac:chgData name="Vivek Verma" userId="348f5f6d-edef-4c85-adf1-631ae5179d11" providerId="ADAL" clId="{5B75007F-EE9F-4B1E-9C82-43BE7D498F1D}" dt="2022-10-24T15:35:09.541" v="4277" actId="478"/>
          <ac:spMkLst>
            <pc:docMk/>
            <pc:sldMk cId="355211578" sldId="282"/>
            <ac:spMk id="31" creationId="{C204587D-DA14-3724-9973-C1CEDDB997A5}"/>
          </ac:spMkLst>
        </pc:spChg>
        <pc:spChg chg="add del">
          <ac:chgData name="Vivek Verma" userId="348f5f6d-edef-4c85-adf1-631ae5179d11" providerId="ADAL" clId="{5B75007F-EE9F-4B1E-9C82-43BE7D498F1D}" dt="2022-10-24T16:15:00.852" v="4546"/>
          <ac:spMkLst>
            <pc:docMk/>
            <pc:sldMk cId="355211578" sldId="282"/>
            <ac:spMk id="33" creationId="{538F6051-0636-EDD1-4468-9E70DDF7B7D5}"/>
          </ac:spMkLst>
        </pc:spChg>
        <pc:spChg chg="add del mod">
          <ac:chgData name="Vivek Verma" userId="348f5f6d-edef-4c85-adf1-631ae5179d11" providerId="ADAL" clId="{5B75007F-EE9F-4B1E-9C82-43BE7D498F1D}" dt="2022-11-03T15:28:37.968" v="6543" actId="478"/>
          <ac:spMkLst>
            <pc:docMk/>
            <pc:sldMk cId="355211578" sldId="282"/>
            <ac:spMk id="35" creationId="{9A69047A-A3F7-7D3E-B9C2-F76C263E9985}"/>
          </ac:spMkLst>
        </pc:spChg>
        <pc:spChg chg="mod">
          <ac:chgData name="Vivek Verma" userId="348f5f6d-edef-4c85-adf1-631ae5179d11" providerId="ADAL" clId="{5B75007F-EE9F-4B1E-9C82-43BE7D498F1D}" dt="2022-10-24T15:35:46.499" v="4278" actId="207"/>
          <ac:spMkLst>
            <pc:docMk/>
            <pc:sldMk cId="355211578" sldId="282"/>
            <ac:spMk id="220" creationId="{45522FBF-53C2-3AC2-3580-3C4A01D9C6A7}"/>
          </ac:spMkLst>
        </pc:spChg>
        <pc:grpChg chg="add mod">
          <ac:chgData name="Vivek Verma" userId="348f5f6d-edef-4c85-adf1-631ae5179d11" providerId="ADAL" clId="{5B75007F-EE9F-4B1E-9C82-43BE7D498F1D}" dt="2022-10-27T13:07:38.212" v="5672" actId="1036"/>
          <ac:grpSpMkLst>
            <pc:docMk/>
            <pc:sldMk cId="355211578" sldId="282"/>
            <ac:grpSpMk id="6" creationId="{09400B21-4081-639F-2D70-8299374F9DF9}"/>
          </ac:grpSpMkLst>
        </pc:grpChg>
        <pc:grpChg chg="del">
          <ac:chgData name="Vivek Verma" userId="348f5f6d-edef-4c85-adf1-631ae5179d11" providerId="ADAL" clId="{5B75007F-EE9F-4B1E-9C82-43BE7D498F1D}" dt="2022-10-24T15:35:03.528" v="4274" actId="478"/>
          <ac:grpSpMkLst>
            <pc:docMk/>
            <pc:sldMk cId="355211578" sldId="282"/>
            <ac:grpSpMk id="16" creationId="{D467C5A5-8DE5-AA20-95DB-EFBED84D4875}"/>
          </ac:grpSpMkLst>
        </pc:grpChg>
        <pc:grpChg chg="mod">
          <ac:chgData name="Vivek Verma" userId="348f5f6d-edef-4c85-adf1-631ae5179d11" providerId="ADAL" clId="{5B75007F-EE9F-4B1E-9C82-43BE7D498F1D}" dt="2022-10-24T15:36:15.388" v="4281" actId="164"/>
          <ac:grpSpMkLst>
            <pc:docMk/>
            <pc:sldMk cId="355211578" sldId="282"/>
            <ac:grpSpMk id="25" creationId="{C69BA771-D113-9F5B-C115-E170E31DB959}"/>
          </ac:grpSpMkLst>
        </pc:grpChg>
        <pc:grpChg chg="mod">
          <ac:chgData name="Vivek Verma" userId="348f5f6d-edef-4c85-adf1-631ae5179d11" providerId="ADAL" clId="{5B75007F-EE9F-4B1E-9C82-43BE7D498F1D}" dt="2022-10-24T15:36:15.388" v="4281" actId="164"/>
          <ac:grpSpMkLst>
            <pc:docMk/>
            <pc:sldMk cId="355211578" sldId="282"/>
            <ac:grpSpMk id="26" creationId="{BA923FBA-112C-A945-E580-E02C9D8FD5BB}"/>
          </ac:grpSpMkLst>
        </pc:grpChg>
        <pc:picChg chg="add del mod">
          <ac:chgData name="Vivek Verma" userId="348f5f6d-edef-4c85-adf1-631ae5179d11" providerId="ADAL" clId="{5B75007F-EE9F-4B1E-9C82-43BE7D498F1D}" dt="2022-11-02T15:28:21.917" v="6335" actId="21"/>
          <ac:picMkLst>
            <pc:docMk/>
            <pc:sldMk cId="355211578" sldId="282"/>
            <ac:picMk id="11" creationId="{8FC33A5D-60F3-09D3-7E09-51A29B479E83}"/>
          </ac:picMkLst>
        </pc:picChg>
        <pc:picChg chg="add del mod">
          <ac:chgData name="Vivek Verma" userId="348f5f6d-edef-4c85-adf1-631ae5179d11" providerId="ADAL" clId="{5B75007F-EE9F-4B1E-9C82-43BE7D498F1D}" dt="2022-10-24T16:04:05.881" v="4424" actId="478"/>
          <ac:picMkLst>
            <pc:docMk/>
            <pc:sldMk cId="355211578" sldId="282"/>
            <ac:picMk id="21" creationId="{547B1363-CBB8-B272-3863-67737DC02787}"/>
          </ac:picMkLst>
        </pc:picChg>
        <pc:picChg chg="add del mod">
          <ac:chgData name="Vivek Verma" userId="348f5f6d-edef-4c85-adf1-631ae5179d11" providerId="ADAL" clId="{5B75007F-EE9F-4B1E-9C82-43BE7D498F1D}" dt="2022-10-24T16:13:18.084" v="4482" actId="478"/>
          <ac:picMkLst>
            <pc:docMk/>
            <pc:sldMk cId="355211578" sldId="282"/>
            <ac:picMk id="27" creationId="{517881CB-40BA-2079-26AA-ACA6F7B97512}"/>
          </ac:picMkLst>
        </pc:picChg>
        <pc:picChg chg="add del mod">
          <ac:chgData name="Vivek Verma" userId="348f5f6d-edef-4c85-adf1-631ae5179d11" providerId="ADAL" clId="{5B75007F-EE9F-4B1E-9C82-43BE7D498F1D}" dt="2022-11-04T14:34:07.684" v="7836" actId="21"/>
          <ac:picMkLst>
            <pc:docMk/>
            <pc:sldMk cId="355211578" sldId="282"/>
            <ac:picMk id="28" creationId="{891F42EE-2098-2FB5-9924-AAB31B817063}"/>
          </ac:picMkLst>
        </pc:picChg>
        <pc:picChg chg="mod">
          <ac:chgData name="Vivek Verma" userId="348f5f6d-edef-4c85-adf1-631ae5179d11" providerId="ADAL" clId="{5B75007F-EE9F-4B1E-9C82-43BE7D498F1D}" dt="2022-10-24T15:36:15.388" v="4281" actId="164"/>
          <ac:picMkLst>
            <pc:docMk/>
            <pc:sldMk cId="355211578" sldId="282"/>
            <ac:picMk id="30" creationId="{5726CC4D-17A7-F361-C4D5-FCC287C7608C}"/>
          </ac:picMkLst>
        </pc:picChg>
        <pc:picChg chg="add del mod">
          <ac:chgData name="Vivek Verma" userId="348f5f6d-edef-4c85-adf1-631ae5179d11" providerId="ADAL" clId="{5B75007F-EE9F-4B1E-9C82-43BE7D498F1D}" dt="2022-11-04T14:34:07.684" v="7836" actId="21"/>
          <ac:picMkLst>
            <pc:docMk/>
            <pc:sldMk cId="355211578" sldId="282"/>
            <ac:picMk id="32" creationId="{B5B58436-E493-2904-2032-F229C0CBD86A}"/>
          </ac:picMkLst>
        </pc:picChg>
        <pc:picChg chg="add del mod">
          <ac:chgData name="Vivek Verma" userId="348f5f6d-edef-4c85-adf1-631ae5179d11" providerId="ADAL" clId="{5B75007F-EE9F-4B1E-9C82-43BE7D498F1D}" dt="2022-11-04T14:34:07.684" v="7836" actId="21"/>
          <ac:picMkLst>
            <pc:docMk/>
            <pc:sldMk cId="355211578" sldId="282"/>
            <ac:picMk id="34" creationId="{45CE811E-5B22-8B13-629C-1518D4AFB2B8}"/>
          </ac:picMkLst>
        </pc:picChg>
        <pc:cxnChg chg="del mod">
          <ac:chgData name="Vivek Verma" userId="348f5f6d-edef-4c85-adf1-631ae5179d11" providerId="ADAL" clId="{5B75007F-EE9F-4B1E-9C82-43BE7D498F1D}" dt="2022-10-24T15:35:58.873" v="4279" actId="478"/>
          <ac:cxnSpMkLst>
            <pc:docMk/>
            <pc:sldMk cId="355211578" sldId="282"/>
            <ac:cxnSpMk id="18" creationId="{0F0EC7A4-0A77-A8FF-46A2-7F60376761B9}"/>
          </ac:cxnSpMkLst>
        </pc:cxnChg>
        <pc:cxnChg chg="del mod">
          <ac:chgData name="Vivek Verma" userId="348f5f6d-edef-4c85-adf1-631ae5179d11" providerId="ADAL" clId="{5B75007F-EE9F-4B1E-9C82-43BE7D498F1D}" dt="2022-10-24T15:35:07.762" v="4276" actId="478"/>
          <ac:cxnSpMkLst>
            <pc:docMk/>
            <pc:sldMk cId="355211578" sldId="282"/>
            <ac:cxnSpMk id="22" creationId="{BA978686-1DE6-6408-80C3-DBE06C5EEB79}"/>
          </ac:cxnSpMkLst>
        </pc:cxnChg>
        <pc:cxnChg chg="del mod">
          <ac:chgData name="Vivek Verma" userId="348f5f6d-edef-4c85-adf1-631ae5179d11" providerId="ADAL" clId="{5B75007F-EE9F-4B1E-9C82-43BE7D498F1D}" dt="2022-10-24T15:35:06.169" v="4275" actId="478"/>
          <ac:cxnSpMkLst>
            <pc:docMk/>
            <pc:sldMk cId="355211578" sldId="282"/>
            <ac:cxnSpMk id="23" creationId="{2575A065-7762-53A1-D3D4-700434D68E9A}"/>
          </ac:cxnSpMkLst>
        </pc:cxnChg>
      </pc:sldChg>
      <pc:sldChg chg="add del modAnim">
        <pc:chgData name="Vivek Verma" userId="348f5f6d-edef-4c85-adf1-631ae5179d11" providerId="ADAL" clId="{5B75007F-EE9F-4B1E-9C82-43BE7D498F1D}" dt="2022-10-24T15:34:17.993" v="4269" actId="2696"/>
        <pc:sldMkLst>
          <pc:docMk/>
          <pc:sldMk cId="598660778" sldId="282"/>
        </pc:sldMkLst>
      </pc:sldChg>
      <pc:sldChg chg="add del">
        <pc:chgData name="Vivek Verma" userId="348f5f6d-edef-4c85-adf1-631ae5179d11" providerId="ADAL" clId="{5B75007F-EE9F-4B1E-9C82-43BE7D498F1D}" dt="2022-10-24T16:16:19.246" v="4550" actId="2890"/>
        <pc:sldMkLst>
          <pc:docMk/>
          <pc:sldMk cId="1528837328" sldId="283"/>
        </pc:sldMkLst>
      </pc:sldChg>
      <pc:sldChg chg="addSp delSp modSp add del mod delAnim modAnim">
        <pc:chgData name="Vivek Verma" userId="348f5f6d-edef-4c85-adf1-631ae5179d11" providerId="ADAL" clId="{5B75007F-EE9F-4B1E-9C82-43BE7D498F1D}" dt="2022-11-04T16:42:57.464" v="9214" actId="47"/>
        <pc:sldMkLst>
          <pc:docMk/>
          <pc:sldMk cId="2713567043" sldId="283"/>
        </pc:sldMkLst>
        <pc:spChg chg="mod">
          <ac:chgData name="Vivek Verma" userId="348f5f6d-edef-4c85-adf1-631ae5179d11" providerId="ADAL" clId="{5B75007F-EE9F-4B1E-9C82-43BE7D498F1D}" dt="2022-10-24T16:33:40.025" v="4654" actId="207"/>
          <ac:spMkLst>
            <pc:docMk/>
            <pc:sldMk cId="2713567043" sldId="283"/>
            <ac:spMk id="3" creationId="{B13794A7-3C59-3D63-A88D-32960C6D4E12}"/>
          </ac:spMkLst>
        </pc:spChg>
        <pc:spChg chg="mod">
          <ac:chgData name="Vivek Verma" userId="348f5f6d-edef-4c85-adf1-631ae5179d11" providerId="ADAL" clId="{5B75007F-EE9F-4B1E-9C82-43BE7D498F1D}" dt="2022-11-02T15:12:27.505" v="6224" actId="164"/>
          <ac:spMkLst>
            <pc:docMk/>
            <pc:sldMk cId="2713567043" sldId="283"/>
            <ac:spMk id="7" creationId="{A2F75325-5B75-CC3D-F764-83CCD498BFA8}"/>
          </ac:spMkLst>
        </pc:spChg>
        <pc:spChg chg="mod">
          <ac:chgData name="Vivek Verma" userId="348f5f6d-edef-4c85-adf1-631ae5179d11" providerId="ADAL" clId="{5B75007F-EE9F-4B1E-9C82-43BE7D498F1D}" dt="2022-11-02T15:13:24.162" v="6250" actId="20577"/>
          <ac:spMkLst>
            <pc:docMk/>
            <pc:sldMk cId="2713567043" sldId="283"/>
            <ac:spMk id="11" creationId="{4B757F4B-04F9-CBBD-6962-FDC7A77901B6}"/>
          </ac:spMkLst>
        </pc:spChg>
        <pc:spChg chg="add mod">
          <ac:chgData name="Vivek Verma" userId="348f5f6d-edef-4c85-adf1-631ae5179d11" providerId="ADAL" clId="{5B75007F-EE9F-4B1E-9C82-43BE7D498F1D}" dt="2022-11-02T15:31:23.854" v="6355" actId="164"/>
          <ac:spMkLst>
            <pc:docMk/>
            <pc:sldMk cId="2713567043" sldId="283"/>
            <ac:spMk id="13" creationId="{1832C4BC-45E7-75A2-0661-0912C898C4CB}"/>
          </ac:spMkLst>
        </pc:spChg>
        <pc:spChg chg="add mod">
          <ac:chgData name="Vivek Verma" userId="348f5f6d-edef-4c85-adf1-631ae5179d11" providerId="ADAL" clId="{5B75007F-EE9F-4B1E-9C82-43BE7D498F1D}" dt="2022-10-24T16:34:10.808" v="4655" actId="14100"/>
          <ac:spMkLst>
            <pc:docMk/>
            <pc:sldMk cId="2713567043" sldId="283"/>
            <ac:spMk id="19" creationId="{149E6587-776D-9968-3D33-85630583D3A9}"/>
          </ac:spMkLst>
        </pc:spChg>
        <pc:spChg chg="add del mod">
          <ac:chgData name="Vivek Verma" userId="348f5f6d-edef-4c85-adf1-631ae5179d11" providerId="ADAL" clId="{5B75007F-EE9F-4B1E-9C82-43BE7D498F1D}" dt="2022-10-24T16:28:41.593" v="4606" actId="478"/>
          <ac:spMkLst>
            <pc:docMk/>
            <pc:sldMk cId="2713567043" sldId="283"/>
            <ac:spMk id="21" creationId="{5A9590DD-A241-1AFC-7858-51AE8FA9E695}"/>
          </ac:spMkLst>
        </pc:spChg>
        <pc:spChg chg="add del mod">
          <ac:chgData name="Vivek Verma" userId="348f5f6d-edef-4c85-adf1-631ae5179d11" providerId="ADAL" clId="{5B75007F-EE9F-4B1E-9C82-43BE7D498F1D}" dt="2022-10-24T16:31:14.225" v="4618" actId="478"/>
          <ac:spMkLst>
            <pc:docMk/>
            <pc:sldMk cId="2713567043" sldId="283"/>
            <ac:spMk id="22" creationId="{9FCF082C-786C-2EBE-6248-7F8F28F578E7}"/>
          </ac:spMkLst>
        </pc:spChg>
        <pc:spChg chg="add mod">
          <ac:chgData name="Vivek Verma" userId="348f5f6d-edef-4c85-adf1-631ae5179d11" providerId="ADAL" clId="{5B75007F-EE9F-4B1E-9C82-43BE7D498F1D}" dt="2022-11-02T15:15:20.477" v="6303" actId="14100"/>
          <ac:spMkLst>
            <pc:docMk/>
            <pc:sldMk cId="2713567043" sldId="283"/>
            <ac:spMk id="23" creationId="{F7D5FE50-B0F3-DDD5-1485-AA5264947233}"/>
          </ac:spMkLst>
        </pc:spChg>
        <pc:spChg chg="add mod">
          <ac:chgData name="Vivek Verma" userId="348f5f6d-edef-4c85-adf1-631ae5179d11" providerId="ADAL" clId="{5B75007F-EE9F-4B1E-9C82-43BE7D498F1D}" dt="2022-10-24T16:38:11.697" v="4835" actId="1035"/>
          <ac:spMkLst>
            <pc:docMk/>
            <pc:sldMk cId="2713567043" sldId="283"/>
            <ac:spMk id="24" creationId="{E63C3D00-D568-A560-5E7B-2C6E76FA9AC9}"/>
          </ac:spMkLst>
        </pc:spChg>
        <pc:spChg chg="add mod">
          <ac:chgData name="Vivek Verma" userId="348f5f6d-edef-4c85-adf1-631ae5179d11" providerId="ADAL" clId="{5B75007F-EE9F-4B1E-9C82-43BE7D498F1D}" dt="2022-11-02T15:15:56.185" v="6332" actId="465"/>
          <ac:spMkLst>
            <pc:docMk/>
            <pc:sldMk cId="2713567043" sldId="283"/>
            <ac:spMk id="27" creationId="{605C5B71-C6A6-38B0-4558-BF5B57FAF4AD}"/>
          </ac:spMkLst>
        </pc:spChg>
        <pc:spChg chg="add mod">
          <ac:chgData name="Vivek Verma" userId="348f5f6d-edef-4c85-adf1-631ae5179d11" providerId="ADAL" clId="{5B75007F-EE9F-4B1E-9C82-43BE7D498F1D}" dt="2022-10-24T16:38:16.969" v="4836" actId="1035"/>
          <ac:spMkLst>
            <pc:docMk/>
            <pc:sldMk cId="2713567043" sldId="283"/>
            <ac:spMk id="29" creationId="{192AA857-8258-FAD2-A97A-B6F7AB5EDA2B}"/>
          </ac:spMkLst>
        </pc:spChg>
        <pc:spChg chg="add mod">
          <ac:chgData name="Vivek Verma" userId="348f5f6d-edef-4c85-adf1-631ae5179d11" providerId="ADAL" clId="{5B75007F-EE9F-4B1E-9C82-43BE7D498F1D}" dt="2022-11-02T15:15:42.794" v="6331" actId="1035"/>
          <ac:spMkLst>
            <pc:docMk/>
            <pc:sldMk cId="2713567043" sldId="283"/>
            <ac:spMk id="31" creationId="{1F80511A-747F-95AD-059E-0522183647D2}"/>
          </ac:spMkLst>
        </pc:spChg>
        <pc:grpChg chg="del">
          <ac:chgData name="Vivek Verma" userId="348f5f6d-edef-4c85-adf1-631ae5179d11" providerId="ADAL" clId="{5B75007F-EE9F-4B1E-9C82-43BE7D498F1D}" dt="2022-10-24T16:22:33.464" v="4585" actId="478"/>
          <ac:grpSpMkLst>
            <pc:docMk/>
            <pc:sldMk cId="2713567043" sldId="283"/>
            <ac:grpSpMk id="6" creationId="{09400B21-4081-639F-2D70-8299374F9DF9}"/>
          </ac:grpSpMkLst>
        </pc:grpChg>
        <pc:grpChg chg="add mod">
          <ac:chgData name="Vivek Verma" userId="348f5f6d-edef-4c85-adf1-631ae5179d11" providerId="ADAL" clId="{5B75007F-EE9F-4B1E-9C82-43BE7D498F1D}" dt="2022-11-02T15:13:28.919" v="6251" actId="14100"/>
          <ac:grpSpMkLst>
            <pc:docMk/>
            <pc:sldMk cId="2713567043" sldId="283"/>
            <ac:grpSpMk id="6" creationId="{E5A4322A-3A76-B7D0-039F-048AAEBFE5F3}"/>
          </ac:grpSpMkLst>
        </pc:grpChg>
        <pc:grpChg chg="add mod">
          <ac:chgData name="Vivek Verma" userId="348f5f6d-edef-4c85-adf1-631ae5179d11" providerId="ADAL" clId="{5B75007F-EE9F-4B1E-9C82-43BE7D498F1D}" dt="2022-11-02T15:31:23.854" v="6355" actId="164"/>
          <ac:grpSpMkLst>
            <pc:docMk/>
            <pc:sldMk cId="2713567043" sldId="283"/>
            <ac:grpSpMk id="16" creationId="{C1EF0B0F-4BFE-32D4-94C7-0E6BC29B1192}"/>
          </ac:grpSpMkLst>
        </pc:grpChg>
        <pc:picChg chg="add del mod">
          <ac:chgData name="Vivek Verma" userId="348f5f6d-edef-4c85-adf1-631ae5179d11" providerId="ADAL" clId="{5B75007F-EE9F-4B1E-9C82-43BE7D498F1D}" dt="2022-11-04T15:15:52.880" v="8288" actId="21"/>
          <ac:picMkLst>
            <pc:docMk/>
            <pc:sldMk cId="2713567043" sldId="283"/>
            <ac:picMk id="12" creationId="{A83CB39F-C697-6FA6-B791-11EA3866218E}"/>
          </ac:picMkLst>
        </pc:picChg>
        <pc:picChg chg="add del mod">
          <ac:chgData name="Vivek Verma" userId="348f5f6d-edef-4c85-adf1-631ae5179d11" providerId="ADAL" clId="{5B75007F-EE9F-4B1E-9C82-43BE7D498F1D}" dt="2022-10-24T16:22:35.946" v="4587" actId="478"/>
          <ac:picMkLst>
            <pc:docMk/>
            <pc:sldMk cId="2713567043" sldId="283"/>
            <ac:picMk id="15" creationId="{3B14BFF8-C599-DA44-E3C9-1E6A187563C6}"/>
          </ac:picMkLst>
        </pc:picChg>
        <pc:picChg chg="add del mod">
          <ac:chgData name="Vivek Verma" userId="348f5f6d-edef-4c85-adf1-631ae5179d11" providerId="ADAL" clId="{5B75007F-EE9F-4B1E-9C82-43BE7D498F1D}" dt="2022-11-04T14:45:47.764" v="7945" actId="21"/>
          <ac:picMkLst>
            <pc:docMk/>
            <pc:sldMk cId="2713567043" sldId="283"/>
            <ac:picMk id="18" creationId="{EF62960D-5B26-2C66-A654-8D32B451C604}"/>
          </ac:picMkLst>
        </pc:picChg>
        <pc:picChg chg="del">
          <ac:chgData name="Vivek Verma" userId="348f5f6d-edef-4c85-adf1-631ae5179d11" providerId="ADAL" clId="{5B75007F-EE9F-4B1E-9C82-43BE7D498F1D}" dt="2022-10-24T16:18:13.380" v="4580" actId="478"/>
          <ac:picMkLst>
            <pc:docMk/>
            <pc:sldMk cId="2713567043" sldId="283"/>
            <ac:picMk id="28" creationId="{891F42EE-2098-2FB5-9924-AAB31B817063}"/>
          </ac:picMkLst>
        </pc:picChg>
        <pc:picChg chg="del">
          <ac:chgData name="Vivek Verma" userId="348f5f6d-edef-4c85-adf1-631ae5179d11" providerId="ADAL" clId="{5B75007F-EE9F-4B1E-9C82-43BE7D498F1D}" dt="2022-10-24T16:18:10.741" v="4579" actId="478"/>
          <ac:picMkLst>
            <pc:docMk/>
            <pc:sldMk cId="2713567043" sldId="283"/>
            <ac:picMk id="32" creationId="{B5B58436-E493-2904-2032-F229C0CBD86A}"/>
          </ac:picMkLst>
        </pc:picChg>
        <pc:picChg chg="del">
          <ac:chgData name="Vivek Verma" userId="348f5f6d-edef-4c85-adf1-631ae5179d11" providerId="ADAL" clId="{5B75007F-EE9F-4B1E-9C82-43BE7D498F1D}" dt="2022-10-24T16:18:15.180" v="4581" actId="478"/>
          <ac:picMkLst>
            <pc:docMk/>
            <pc:sldMk cId="2713567043" sldId="283"/>
            <ac:picMk id="34" creationId="{45CE811E-5B22-8B13-629C-1518D4AFB2B8}"/>
          </ac:picMkLst>
        </pc:picChg>
        <pc:cxnChg chg="mod">
          <ac:chgData name="Vivek Verma" userId="348f5f6d-edef-4c85-adf1-631ae5179d11" providerId="ADAL" clId="{5B75007F-EE9F-4B1E-9C82-43BE7D498F1D}" dt="2022-10-24T16:22:33.464" v="4585" actId="478"/>
          <ac:cxnSpMkLst>
            <pc:docMk/>
            <pc:sldMk cId="2713567043" sldId="283"/>
            <ac:cxnSpMk id="8" creationId="{01F40EF7-AC95-9364-1C36-0CDDEC089F4E}"/>
          </ac:cxnSpMkLst>
        </pc:cxnChg>
        <pc:cxnChg chg="add mod">
          <ac:chgData name="Vivek Verma" userId="348f5f6d-edef-4c85-adf1-631ae5179d11" providerId="ADAL" clId="{5B75007F-EE9F-4B1E-9C82-43BE7D498F1D}" dt="2022-11-02T15:14:31.404" v="6253" actId="692"/>
          <ac:cxnSpMkLst>
            <pc:docMk/>
            <pc:sldMk cId="2713567043" sldId="283"/>
            <ac:cxnSpMk id="10" creationId="{370BDC07-1619-4009-421D-601878DD3AB0}"/>
          </ac:cxnSpMkLst>
        </pc:cxnChg>
        <pc:cxnChg chg="add mod">
          <ac:chgData name="Vivek Verma" userId="348f5f6d-edef-4c85-adf1-631ae5179d11" providerId="ADAL" clId="{5B75007F-EE9F-4B1E-9C82-43BE7D498F1D}" dt="2022-11-02T15:31:23.854" v="6355" actId="164"/>
          <ac:cxnSpMkLst>
            <pc:docMk/>
            <pc:sldMk cId="2713567043" sldId="283"/>
            <ac:cxnSpMk id="15" creationId="{6AFE4067-5035-107E-7D15-F8E2BE437D50}"/>
          </ac:cxnSpMkLst>
        </pc:cxnChg>
        <pc:cxnChg chg="mod">
          <ac:chgData name="Vivek Verma" userId="348f5f6d-edef-4c85-adf1-631ae5179d11" providerId="ADAL" clId="{5B75007F-EE9F-4B1E-9C82-43BE7D498F1D}" dt="2022-10-24T16:22:33.464" v="4585" actId="478"/>
          <ac:cxnSpMkLst>
            <pc:docMk/>
            <pc:sldMk cId="2713567043" sldId="283"/>
            <ac:cxnSpMk id="17" creationId="{8E709B71-76EF-9141-9984-359F6570F36F}"/>
          </ac:cxnSpMkLst>
        </pc:cxnChg>
        <pc:cxnChg chg="mod">
          <ac:chgData name="Vivek Verma" userId="348f5f6d-edef-4c85-adf1-631ae5179d11" providerId="ADAL" clId="{5B75007F-EE9F-4B1E-9C82-43BE7D498F1D}" dt="2022-10-24T16:22:33.464" v="4585" actId="478"/>
          <ac:cxnSpMkLst>
            <pc:docMk/>
            <pc:sldMk cId="2713567043" sldId="283"/>
            <ac:cxnSpMk id="20" creationId="{53A76E5F-A57B-FA53-4968-7C5F5839B5F6}"/>
          </ac:cxnSpMkLst>
        </pc:cxnChg>
      </pc:sldChg>
      <pc:sldChg chg="addSp delSp modSp add del mod delAnim modAnim">
        <pc:chgData name="Vivek Verma" userId="348f5f6d-edef-4c85-adf1-631ae5179d11" providerId="ADAL" clId="{5B75007F-EE9F-4B1E-9C82-43BE7D498F1D}" dt="2022-11-04T16:42:57.464" v="9214" actId="47"/>
        <pc:sldMkLst>
          <pc:docMk/>
          <pc:sldMk cId="4285225876" sldId="284"/>
        </pc:sldMkLst>
        <pc:spChg chg="mod">
          <ac:chgData name="Vivek Verma" userId="348f5f6d-edef-4c85-adf1-631ae5179d11" providerId="ADAL" clId="{5B75007F-EE9F-4B1E-9C82-43BE7D498F1D}" dt="2022-10-24T17:12:22.024" v="5093" actId="20577"/>
          <ac:spMkLst>
            <pc:docMk/>
            <pc:sldMk cId="4285225876" sldId="284"/>
            <ac:spMk id="2" creationId="{0624CB54-5874-4218-B696-292925181ACC}"/>
          </ac:spMkLst>
        </pc:spChg>
        <pc:spChg chg="del">
          <ac:chgData name="Vivek Verma" userId="348f5f6d-edef-4c85-adf1-631ae5179d11" providerId="ADAL" clId="{5B75007F-EE9F-4B1E-9C82-43BE7D498F1D}" dt="2022-10-24T16:52:28.347" v="4952" actId="478"/>
          <ac:spMkLst>
            <pc:docMk/>
            <pc:sldMk cId="4285225876" sldId="284"/>
            <ac:spMk id="3" creationId="{B13794A7-3C59-3D63-A88D-32960C6D4E12}"/>
          </ac:spMkLst>
        </pc:spChg>
        <pc:spChg chg="add del mod">
          <ac:chgData name="Vivek Verma" userId="348f5f6d-edef-4c85-adf1-631ae5179d11" providerId="ADAL" clId="{5B75007F-EE9F-4B1E-9C82-43BE7D498F1D}" dt="2022-10-24T16:53:29.363" v="4964" actId="478"/>
          <ac:spMkLst>
            <pc:docMk/>
            <pc:sldMk cId="4285225876" sldId="284"/>
            <ac:spMk id="6" creationId="{6C972AE2-F491-5A83-048D-81CEF16F0BB1}"/>
          </ac:spMkLst>
        </pc:spChg>
        <pc:spChg chg="del">
          <ac:chgData name="Vivek Verma" userId="348f5f6d-edef-4c85-adf1-631ae5179d11" providerId="ADAL" clId="{5B75007F-EE9F-4B1E-9C82-43BE7D498F1D}" dt="2022-10-24T16:52:45.745" v="4959" actId="478"/>
          <ac:spMkLst>
            <pc:docMk/>
            <pc:sldMk cId="4285225876" sldId="284"/>
            <ac:spMk id="7" creationId="{A2F75325-5B75-CC3D-F764-83CCD498BFA8}"/>
          </ac:spMkLst>
        </pc:spChg>
        <pc:spChg chg="add mod ord">
          <ac:chgData name="Vivek Verma" userId="348f5f6d-edef-4c85-adf1-631ae5179d11" providerId="ADAL" clId="{5B75007F-EE9F-4B1E-9C82-43BE7D498F1D}" dt="2022-11-03T16:07:13.703" v="7051" actId="692"/>
          <ac:spMkLst>
            <pc:docMk/>
            <pc:sldMk cId="4285225876" sldId="284"/>
            <ac:spMk id="8" creationId="{88797E0A-114B-66F7-944B-4E18D5B3721E}"/>
          </ac:spMkLst>
        </pc:spChg>
        <pc:spChg chg="del">
          <ac:chgData name="Vivek Verma" userId="348f5f6d-edef-4c85-adf1-631ae5179d11" providerId="ADAL" clId="{5B75007F-EE9F-4B1E-9C82-43BE7D498F1D}" dt="2022-10-24T16:52:47.995" v="4960" actId="478"/>
          <ac:spMkLst>
            <pc:docMk/>
            <pc:sldMk cId="4285225876" sldId="284"/>
            <ac:spMk id="11" creationId="{4B757F4B-04F9-CBBD-6962-FDC7A77901B6}"/>
          </ac:spMkLst>
        </pc:spChg>
        <pc:spChg chg="add mod ord topLvl">
          <ac:chgData name="Vivek Verma" userId="348f5f6d-edef-4c85-adf1-631ae5179d11" providerId="ADAL" clId="{5B75007F-EE9F-4B1E-9C82-43BE7D498F1D}" dt="2022-11-04T14:07:34.308" v="7437" actId="164"/>
          <ac:spMkLst>
            <pc:docMk/>
            <pc:sldMk cId="4285225876" sldId="284"/>
            <ac:spMk id="14" creationId="{CC12B462-4CAD-525D-75B7-31097E3FF91A}"/>
          </ac:spMkLst>
        </pc:spChg>
        <pc:spChg chg="add mod ord topLvl">
          <ac:chgData name="Vivek Verma" userId="348f5f6d-edef-4c85-adf1-631ae5179d11" providerId="ADAL" clId="{5B75007F-EE9F-4B1E-9C82-43BE7D498F1D}" dt="2022-11-04T14:07:34.308" v="7437" actId="164"/>
          <ac:spMkLst>
            <pc:docMk/>
            <pc:sldMk cId="4285225876" sldId="284"/>
            <ac:spMk id="15" creationId="{9C89B5FA-1112-EB7D-4587-4164A9F32CC5}"/>
          </ac:spMkLst>
        </pc:spChg>
        <pc:spChg chg="add mod">
          <ac:chgData name="Vivek Verma" userId="348f5f6d-edef-4c85-adf1-631ae5179d11" providerId="ADAL" clId="{5B75007F-EE9F-4B1E-9C82-43BE7D498F1D}" dt="2022-11-04T14:07:34.308" v="7437" actId="164"/>
          <ac:spMkLst>
            <pc:docMk/>
            <pc:sldMk cId="4285225876" sldId="284"/>
            <ac:spMk id="16" creationId="{3A5DC273-9358-830E-05DA-7685D4680BF8}"/>
          </ac:spMkLst>
        </pc:spChg>
        <pc:spChg chg="add mod">
          <ac:chgData name="Vivek Verma" userId="348f5f6d-edef-4c85-adf1-631ae5179d11" providerId="ADAL" clId="{5B75007F-EE9F-4B1E-9C82-43BE7D498F1D}" dt="2022-11-04T14:07:34.308" v="7437" actId="164"/>
          <ac:spMkLst>
            <pc:docMk/>
            <pc:sldMk cId="4285225876" sldId="284"/>
            <ac:spMk id="17" creationId="{AE60FBAD-156B-3FBC-9AAB-918B37852AC8}"/>
          </ac:spMkLst>
        </pc:spChg>
        <pc:spChg chg="add mod">
          <ac:chgData name="Vivek Verma" userId="348f5f6d-edef-4c85-adf1-631ae5179d11" providerId="ADAL" clId="{5B75007F-EE9F-4B1E-9C82-43BE7D498F1D}" dt="2022-11-04T14:07:34.308" v="7437" actId="164"/>
          <ac:spMkLst>
            <pc:docMk/>
            <pc:sldMk cId="4285225876" sldId="284"/>
            <ac:spMk id="18" creationId="{36469BB3-7B51-DA44-4FBC-03889A99621D}"/>
          </ac:spMkLst>
        </pc:spChg>
        <pc:spChg chg="del">
          <ac:chgData name="Vivek Verma" userId="348f5f6d-edef-4c85-adf1-631ae5179d11" providerId="ADAL" clId="{5B75007F-EE9F-4B1E-9C82-43BE7D498F1D}" dt="2022-10-24T16:52:34.761" v="4954" actId="478"/>
          <ac:spMkLst>
            <pc:docMk/>
            <pc:sldMk cId="4285225876" sldId="284"/>
            <ac:spMk id="19" creationId="{149E6587-776D-9968-3D33-85630583D3A9}"/>
          </ac:spMkLst>
        </pc:spChg>
        <pc:spChg chg="add mod">
          <ac:chgData name="Vivek Verma" userId="348f5f6d-edef-4c85-adf1-631ae5179d11" providerId="ADAL" clId="{5B75007F-EE9F-4B1E-9C82-43BE7D498F1D}" dt="2022-11-04T14:07:34.308" v="7437" actId="164"/>
          <ac:spMkLst>
            <pc:docMk/>
            <pc:sldMk cId="4285225876" sldId="284"/>
            <ac:spMk id="19" creationId="{C3E4E68C-EDC9-6BEB-DCE1-756EBFA6995E}"/>
          </ac:spMkLst>
        </pc:spChg>
        <pc:spChg chg="add mod">
          <ac:chgData name="Vivek Verma" userId="348f5f6d-edef-4c85-adf1-631ae5179d11" providerId="ADAL" clId="{5B75007F-EE9F-4B1E-9C82-43BE7D498F1D}" dt="2022-11-04T14:07:34.308" v="7437" actId="164"/>
          <ac:spMkLst>
            <pc:docMk/>
            <pc:sldMk cId="4285225876" sldId="284"/>
            <ac:spMk id="20" creationId="{A5DE40CF-5ABC-F6A0-4D16-466F7CE2E6A8}"/>
          </ac:spMkLst>
        </pc:spChg>
        <pc:spChg chg="add mod">
          <ac:chgData name="Vivek Verma" userId="348f5f6d-edef-4c85-adf1-631ae5179d11" providerId="ADAL" clId="{5B75007F-EE9F-4B1E-9C82-43BE7D498F1D}" dt="2022-11-04T14:07:34.308" v="7437" actId="164"/>
          <ac:spMkLst>
            <pc:docMk/>
            <pc:sldMk cId="4285225876" sldId="284"/>
            <ac:spMk id="21" creationId="{1AC4FFA0-D7C8-8BE7-AB29-7418A908C3BA}"/>
          </ac:spMkLst>
        </pc:spChg>
        <pc:spChg chg="del">
          <ac:chgData name="Vivek Verma" userId="348f5f6d-edef-4c85-adf1-631ae5179d11" providerId="ADAL" clId="{5B75007F-EE9F-4B1E-9C82-43BE7D498F1D}" dt="2022-10-24T16:52:42.690" v="4958" actId="478"/>
          <ac:spMkLst>
            <pc:docMk/>
            <pc:sldMk cId="4285225876" sldId="284"/>
            <ac:spMk id="23" creationId="{F7D5FE50-B0F3-DDD5-1485-AA5264947233}"/>
          </ac:spMkLst>
        </pc:spChg>
        <pc:spChg chg="del">
          <ac:chgData name="Vivek Verma" userId="348f5f6d-edef-4c85-adf1-631ae5179d11" providerId="ADAL" clId="{5B75007F-EE9F-4B1E-9C82-43BE7D498F1D}" dt="2022-10-24T16:52:32.594" v="4953" actId="478"/>
          <ac:spMkLst>
            <pc:docMk/>
            <pc:sldMk cId="4285225876" sldId="284"/>
            <ac:spMk id="24" creationId="{E63C3D00-D568-A560-5E7B-2C6E76FA9AC9}"/>
          </ac:spMkLst>
        </pc:spChg>
        <pc:spChg chg="del">
          <ac:chgData name="Vivek Verma" userId="348f5f6d-edef-4c85-adf1-631ae5179d11" providerId="ADAL" clId="{5B75007F-EE9F-4B1E-9C82-43BE7D498F1D}" dt="2022-10-24T16:52:40.698" v="4957" actId="478"/>
          <ac:spMkLst>
            <pc:docMk/>
            <pc:sldMk cId="4285225876" sldId="284"/>
            <ac:spMk id="27" creationId="{605C5B71-C6A6-38B0-4558-BF5B57FAF4AD}"/>
          </ac:spMkLst>
        </pc:spChg>
        <pc:spChg chg="del">
          <ac:chgData name="Vivek Verma" userId="348f5f6d-edef-4c85-adf1-631ae5179d11" providerId="ADAL" clId="{5B75007F-EE9F-4B1E-9C82-43BE7D498F1D}" dt="2022-10-24T16:52:26.827" v="4951" actId="478"/>
          <ac:spMkLst>
            <pc:docMk/>
            <pc:sldMk cId="4285225876" sldId="284"/>
            <ac:spMk id="29" creationId="{192AA857-8258-FAD2-A97A-B6F7AB5EDA2B}"/>
          </ac:spMkLst>
        </pc:spChg>
        <pc:spChg chg="del">
          <ac:chgData name="Vivek Verma" userId="348f5f6d-edef-4c85-adf1-631ae5179d11" providerId="ADAL" clId="{5B75007F-EE9F-4B1E-9C82-43BE7D498F1D}" dt="2022-10-24T16:52:39.625" v="4956" actId="478"/>
          <ac:spMkLst>
            <pc:docMk/>
            <pc:sldMk cId="4285225876" sldId="284"/>
            <ac:spMk id="31" creationId="{1F80511A-747F-95AD-059E-0522183647D2}"/>
          </ac:spMkLst>
        </pc:spChg>
        <pc:grpChg chg="add del mod">
          <ac:chgData name="Vivek Verma" userId="348f5f6d-edef-4c85-adf1-631ae5179d11" providerId="ADAL" clId="{5B75007F-EE9F-4B1E-9C82-43BE7D498F1D}" dt="2022-11-04T13:44:34.273" v="7120" actId="165"/>
          <ac:grpSpMkLst>
            <pc:docMk/>
            <pc:sldMk cId="4285225876" sldId="284"/>
            <ac:grpSpMk id="3" creationId="{06F78D27-6547-2D20-4AA9-7D47881BCFA9}"/>
          </ac:grpSpMkLst>
        </pc:grpChg>
        <pc:grpChg chg="add del mod">
          <ac:chgData name="Vivek Verma" userId="348f5f6d-edef-4c85-adf1-631ae5179d11" providerId="ADAL" clId="{5B75007F-EE9F-4B1E-9C82-43BE7D498F1D}" dt="2022-11-04T15:26:24.730" v="8432" actId="21"/>
          <ac:grpSpMkLst>
            <pc:docMk/>
            <pc:sldMk cId="4285225876" sldId="284"/>
            <ac:grpSpMk id="22" creationId="{C0CF2108-4622-C768-2CF5-B0263D755671}"/>
          </ac:grpSpMkLst>
        </pc:grpChg>
        <pc:grpChg chg="del">
          <ac:chgData name="Vivek Verma" userId="348f5f6d-edef-4c85-adf1-631ae5179d11" providerId="ADAL" clId="{5B75007F-EE9F-4B1E-9C82-43BE7D498F1D}" dt="2022-10-24T16:52:36.168" v="4955" actId="478"/>
          <ac:grpSpMkLst>
            <pc:docMk/>
            <pc:sldMk cId="4285225876" sldId="284"/>
            <ac:grpSpMk id="223" creationId="{33E52A1E-70E9-271F-5C88-6D8156A9D4EA}"/>
          </ac:grpSpMkLst>
        </pc:grpChg>
        <pc:picChg chg="add del mod">
          <ac:chgData name="Vivek Verma" userId="348f5f6d-edef-4c85-adf1-631ae5179d11" providerId="ADAL" clId="{5B75007F-EE9F-4B1E-9C82-43BE7D498F1D}" dt="2022-11-04T13:51:29.456" v="7186" actId="478"/>
          <ac:picMkLst>
            <pc:docMk/>
            <pc:sldMk cId="4285225876" sldId="284"/>
            <ac:picMk id="7" creationId="{5DFA902E-6998-5238-62BA-A9D08840235D}"/>
          </ac:picMkLst>
        </pc:picChg>
        <pc:picChg chg="add mod ord">
          <ac:chgData name="Vivek Verma" userId="348f5f6d-edef-4c85-adf1-631ae5179d11" providerId="ADAL" clId="{5B75007F-EE9F-4B1E-9C82-43BE7D498F1D}" dt="2022-11-04T14:07:34.308" v="7437" actId="164"/>
          <ac:picMkLst>
            <pc:docMk/>
            <pc:sldMk cId="4285225876" sldId="284"/>
            <ac:picMk id="11" creationId="{3152291A-FD26-EB67-7D02-61C6AD2563D4}"/>
          </ac:picMkLst>
        </pc:picChg>
        <pc:picChg chg="add del mod topLvl modCrop">
          <ac:chgData name="Vivek Verma" userId="348f5f6d-edef-4c85-adf1-631ae5179d11" providerId="ADAL" clId="{5B75007F-EE9F-4B1E-9C82-43BE7D498F1D}" dt="2022-11-04T13:44:48.624" v="7125" actId="478"/>
          <ac:picMkLst>
            <pc:docMk/>
            <pc:sldMk cId="4285225876" sldId="284"/>
            <ac:picMk id="12" creationId="{C4B6248D-894E-A153-26BE-823951567E7C}"/>
          </ac:picMkLst>
        </pc:picChg>
        <pc:picChg chg="add del mod topLvl modCrop">
          <ac:chgData name="Vivek Verma" userId="348f5f6d-edef-4c85-adf1-631ae5179d11" providerId="ADAL" clId="{5B75007F-EE9F-4B1E-9C82-43BE7D498F1D}" dt="2022-11-04T13:44:47.833" v="7124" actId="478"/>
          <ac:picMkLst>
            <pc:docMk/>
            <pc:sldMk cId="4285225876" sldId="284"/>
            <ac:picMk id="13" creationId="{7821FF63-3AD1-D4DF-A678-C87EE07BFBD4}"/>
          </ac:picMkLst>
        </pc:picChg>
        <pc:picChg chg="del">
          <ac:chgData name="Vivek Verma" userId="348f5f6d-edef-4c85-adf1-631ae5179d11" providerId="ADAL" clId="{5B75007F-EE9F-4B1E-9C82-43BE7D498F1D}" dt="2022-10-24T16:52:25.097" v="4950" actId="478"/>
          <ac:picMkLst>
            <pc:docMk/>
            <pc:sldMk cId="4285225876" sldId="284"/>
            <ac:picMk id="18" creationId="{EF62960D-5B26-2C66-A654-8D32B451C604}"/>
          </ac:picMkLst>
        </pc:picChg>
      </pc:sldChg>
      <pc:sldChg chg="modSp add del mod">
        <pc:chgData name="Vivek Verma" userId="348f5f6d-edef-4c85-adf1-631ae5179d11" providerId="ADAL" clId="{5B75007F-EE9F-4B1E-9C82-43BE7D498F1D}" dt="2022-11-03T15:38:13.013" v="6596" actId="2696"/>
        <pc:sldMkLst>
          <pc:docMk/>
          <pc:sldMk cId="173756882" sldId="285"/>
        </pc:sldMkLst>
        <pc:grpChg chg="mod">
          <ac:chgData name="Vivek Verma" userId="348f5f6d-edef-4c85-adf1-631ae5179d11" providerId="ADAL" clId="{5B75007F-EE9F-4B1E-9C82-43BE7D498F1D}" dt="2022-11-03T15:37:59.189" v="6595" actId="14100"/>
          <ac:grpSpMkLst>
            <pc:docMk/>
            <pc:sldMk cId="173756882" sldId="285"/>
            <ac:grpSpMk id="3" creationId="{06F78D27-6547-2D20-4AA9-7D47881BCFA9}"/>
          </ac:grpSpMkLst>
        </pc:grpChg>
      </pc:sldChg>
      <pc:sldChg chg="add del">
        <pc:chgData name="Vivek Verma" userId="348f5f6d-edef-4c85-adf1-631ae5179d11" providerId="ADAL" clId="{5B75007F-EE9F-4B1E-9C82-43BE7D498F1D}" dt="2022-11-02T16:35:29.260" v="6372" actId="47"/>
        <pc:sldMkLst>
          <pc:docMk/>
          <pc:sldMk cId="1521443903" sldId="285"/>
        </pc:sldMkLst>
      </pc:sldChg>
      <pc:sldChg chg="addSp delSp modSp add del mod modAnim">
        <pc:chgData name="Vivek Verma" userId="348f5f6d-edef-4c85-adf1-631ae5179d11" providerId="ADAL" clId="{5B75007F-EE9F-4B1E-9C82-43BE7D498F1D}" dt="2022-11-04T16:42:57.464" v="9214" actId="47"/>
        <pc:sldMkLst>
          <pc:docMk/>
          <pc:sldMk cId="1605727976" sldId="285"/>
        </pc:sldMkLst>
        <pc:spChg chg="mod">
          <ac:chgData name="Vivek Verma" userId="348f5f6d-edef-4c85-adf1-631ae5179d11" providerId="ADAL" clId="{5B75007F-EE9F-4B1E-9C82-43BE7D498F1D}" dt="2022-11-04T15:29:06.569" v="8529" actId="21"/>
          <ac:spMkLst>
            <pc:docMk/>
            <pc:sldMk cId="1605727976" sldId="285"/>
            <ac:spMk id="2" creationId="{0624CB54-5874-4218-B696-292925181ACC}"/>
          </ac:spMkLst>
        </pc:spChg>
        <pc:spChg chg="add mod">
          <ac:chgData name="Vivek Verma" userId="348f5f6d-edef-4c85-adf1-631ae5179d11" providerId="ADAL" clId="{5B75007F-EE9F-4B1E-9C82-43BE7D498F1D}" dt="2022-11-03T15:38:48.685" v="6599" actId="207"/>
          <ac:spMkLst>
            <pc:docMk/>
            <pc:sldMk cId="1605727976" sldId="285"/>
            <ac:spMk id="6" creationId="{76C71E7F-FC70-96A9-7915-41B33504A3EB}"/>
          </ac:spMkLst>
        </pc:spChg>
        <pc:spChg chg="add mod">
          <ac:chgData name="Vivek Verma" userId="348f5f6d-edef-4c85-adf1-631ae5179d11" providerId="ADAL" clId="{5B75007F-EE9F-4B1E-9C82-43BE7D498F1D}" dt="2022-11-03T16:08:18.452" v="7060" actId="1076"/>
          <ac:spMkLst>
            <pc:docMk/>
            <pc:sldMk cId="1605727976" sldId="285"/>
            <ac:spMk id="7" creationId="{647C6350-7817-E547-F628-9920094B82B1}"/>
          </ac:spMkLst>
        </pc:spChg>
        <pc:spChg chg="del">
          <ac:chgData name="Vivek Verma" userId="348f5f6d-edef-4c85-adf1-631ae5179d11" providerId="ADAL" clId="{5B75007F-EE9F-4B1E-9C82-43BE7D498F1D}" dt="2022-11-03T16:07:55.044" v="7056" actId="478"/>
          <ac:spMkLst>
            <pc:docMk/>
            <pc:sldMk cId="1605727976" sldId="285"/>
            <ac:spMk id="8" creationId="{88797E0A-114B-66F7-944B-4E18D5B3721E}"/>
          </ac:spMkLst>
        </pc:spChg>
        <pc:spChg chg="add mod ord">
          <ac:chgData name="Vivek Verma" userId="348f5f6d-edef-4c85-adf1-631ae5179d11" providerId="ADAL" clId="{5B75007F-EE9F-4B1E-9C82-43BE7D498F1D}" dt="2022-11-03T15:58:53.174" v="7004" actId="166"/>
          <ac:spMkLst>
            <pc:docMk/>
            <pc:sldMk cId="1605727976" sldId="285"/>
            <ac:spMk id="10" creationId="{F35CB490-C950-D8C8-C5CC-88C88C223000}"/>
          </ac:spMkLst>
        </pc:spChg>
        <pc:spChg chg="add mod">
          <ac:chgData name="Vivek Verma" userId="348f5f6d-edef-4c85-adf1-631ae5179d11" providerId="ADAL" clId="{5B75007F-EE9F-4B1E-9C82-43BE7D498F1D}" dt="2022-11-03T15:59:27.461" v="7010" actId="27636"/>
          <ac:spMkLst>
            <pc:docMk/>
            <pc:sldMk cId="1605727976" sldId="285"/>
            <ac:spMk id="11" creationId="{B10FA4E5-1C29-4D15-FBA1-064405F75D14}"/>
          </ac:spMkLst>
        </pc:spChg>
        <pc:spChg chg="add del mod">
          <ac:chgData name="Vivek Verma" userId="348f5f6d-edef-4c85-adf1-631ae5179d11" providerId="ADAL" clId="{5B75007F-EE9F-4B1E-9C82-43BE7D498F1D}" dt="2022-11-04T15:46:11.075" v="8730" actId="21"/>
          <ac:spMkLst>
            <pc:docMk/>
            <pc:sldMk cId="1605727976" sldId="285"/>
            <ac:spMk id="17" creationId="{8980E668-F056-4B27-267A-662DF94E20B2}"/>
          </ac:spMkLst>
        </pc:spChg>
        <pc:spChg chg="add mod ord">
          <ac:chgData name="Vivek Verma" userId="348f5f6d-edef-4c85-adf1-631ae5179d11" providerId="ADAL" clId="{5B75007F-EE9F-4B1E-9C82-43BE7D498F1D}" dt="2022-11-03T16:08:10.238" v="7059" actId="167"/>
          <ac:spMkLst>
            <pc:docMk/>
            <pc:sldMk cId="1605727976" sldId="285"/>
            <ac:spMk id="18" creationId="{76C8EBDA-B40D-8097-95EE-2C061F4D90E3}"/>
          </ac:spMkLst>
        </pc:spChg>
        <pc:grpChg chg="add del mod">
          <ac:chgData name="Vivek Verma" userId="348f5f6d-edef-4c85-adf1-631ae5179d11" providerId="ADAL" clId="{5B75007F-EE9F-4B1E-9C82-43BE7D498F1D}" dt="2022-11-04T15:47:52.355" v="8765" actId="21"/>
          <ac:grpSpMkLst>
            <pc:docMk/>
            <pc:sldMk cId="1605727976" sldId="285"/>
            <ac:grpSpMk id="16" creationId="{931B23FE-7189-29D4-189F-71EB8C8FA27B}"/>
          </ac:grpSpMkLst>
        </pc:grpChg>
        <pc:picChg chg="add del mod">
          <ac:chgData name="Vivek Verma" userId="348f5f6d-edef-4c85-adf1-631ae5179d11" providerId="ADAL" clId="{5B75007F-EE9F-4B1E-9C82-43BE7D498F1D}" dt="2022-11-04T15:29:33.518" v="8532" actId="21"/>
          <ac:picMkLst>
            <pc:docMk/>
            <pc:sldMk cId="1605727976" sldId="285"/>
            <ac:picMk id="1026" creationId="{AE58DF50-2E4D-E28E-ABF4-342C836C832E}"/>
          </ac:picMkLst>
        </pc:picChg>
      </pc:sldChg>
      <pc:sldChg chg="add del">
        <pc:chgData name="Vivek Verma" userId="348f5f6d-edef-4c85-adf1-631ae5179d11" providerId="ADAL" clId="{5B75007F-EE9F-4B1E-9C82-43BE7D498F1D}" dt="2022-11-01T18:23:06.947" v="5768" actId="2696"/>
        <pc:sldMkLst>
          <pc:docMk/>
          <pc:sldMk cId="2271901769" sldId="285"/>
        </pc:sldMkLst>
      </pc:sldChg>
      <pc:sldChg chg="modSp add del mod modAnim">
        <pc:chgData name="Vivek Verma" userId="348f5f6d-edef-4c85-adf1-631ae5179d11" providerId="ADAL" clId="{5B75007F-EE9F-4B1E-9C82-43BE7D498F1D}" dt="2022-11-03T15:29:01.441" v="6547" actId="2696"/>
        <pc:sldMkLst>
          <pc:docMk/>
          <pc:sldMk cId="2900143920" sldId="285"/>
        </pc:sldMkLst>
        <pc:spChg chg="mod">
          <ac:chgData name="Vivek Verma" userId="348f5f6d-edef-4c85-adf1-631ae5179d11" providerId="ADAL" clId="{5B75007F-EE9F-4B1E-9C82-43BE7D498F1D}" dt="2022-11-02T16:38:24.122" v="6448" actId="20577"/>
          <ac:spMkLst>
            <pc:docMk/>
            <pc:sldMk cId="2900143920" sldId="285"/>
            <ac:spMk id="6" creationId="{CEB715A0-CC5E-79DF-669B-23A2F2233D8F}"/>
          </ac:spMkLst>
        </pc:spChg>
        <pc:spChg chg="mod">
          <ac:chgData name="Vivek Verma" userId="348f5f6d-edef-4c85-adf1-631ae5179d11" providerId="ADAL" clId="{5B75007F-EE9F-4B1E-9C82-43BE7D498F1D}" dt="2022-11-02T16:36:40.798" v="6380" actId="207"/>
          <ac:spMkLst>
            <pc:docMk/>
            <pc:sldMk cId="2900143920" sldId="285"/>
            <ac:spMk id="11" creationId="{4B757F4B-04F9-CBBD-6962-FDC7A77901B6}"/>
          </ac:spMkLst>
        </pc:spChg>
        <pc:spChg chg="mod">
          <ac:chgData name="Vivek Verma" userId="348f5f6d-edef-4c85-adf1-631ae5179d11" providerId="ADAL" clId="{5B75007F-EE9F-4B1E-9C82-43BE7D498F1D}" dt="2022-11-02T16:36:53.375" v="6381" actId="207"/>
          <ac:spMkLst>
            <pc:docMk/>
            <pc:sldMk cId="2900143920" sldId="285"/>
            <ac:spMk id="35" creationId="{2F71FD12-7F4F-7AB9-994D-885023B3BBD5}"/>
          </ac:spMkLst>
        </pc:spChg>
      </pc:sldChg>
      <pc:sldChg chg="add del">
        <pc:chgData name="Vivek Verma" userId="348f5f6d-edef-4c85-adf1-631ae5179d11" providerId="ADAL" clId="{5B75007F-EE9F-4B1E-9C82-43BE7D498F1D}" dt="2022-11-03T15:36:24.503" v="6579" actId="2696"/>
        <pc:sldMkLst>
          <pc:docMk/>
          <pc:sldMk cId="3872085417" sldId="285"/>
        </pc:sldMkLst>
      </pc:sldChg>
      <pc:sldChg chg="addSp delSp modSp add del mod delAnim modAnim">
        <pc:chgData name="Vivek Verma" userId="348f5f6d-edef-4c85-adf1-631ae5179d11" providerId="ADAL" clId="{5B75007F-EE9F-4B1E-9C82-43BE7D498F1D}" dt="2022-11-04T17:24:48.292" v="9359" actId="47"/>
        <pc:sldMkLst>
          <pc:docMk/>
          <pc:sldMk cId="154526773" sldId="286"/>
        </pc:sldMkLst>
        <pc:spChg chg="add mod">
          <ac:chgData name="Vivek Verma" userId="348f5f6d-edef-4c85-adf1-631ae5179d11" providerId="ADAL" clId="{5B75007F-EE9F-4B1E-9C82-43BE7D498F1D}" dt="2022-11-04T14:15:25.560" v="7645" actId="164"/>
          <ac:spMkLst>
            <pc:docMk/>
            <pc:sldMk cId="154526773" sldId="286"/>
            <ac:spMk id="5" creationId="{7A537EBA-9374-91D1-40A1-4BDC462BFCC6}"/>
          </ac:spMkLst>
        </pc:spChg>
        <pc:spChg chg="add mod">
          <ac:chgData name="Vivek Verma" userId="348f5f6d-edef-4c85-adf1-631ae5179d11" providerId="ADAL" clId="{5B75007F-EE9F-4B1E-9C82-43BE7D498F1D}" dt="2022-11-04T14:15:38.396" v="7647" actId="14100"/>
          <ac:spMkLst>
            <pc:docMk/>
            <pc:sldMk cId="154526773" sldId="286"/>
            <ac:spMk id="6" creationId="{9A1440A5-DA8B-5DF0-A886-2D27AD9484EF}"/>
          </ac:spMkLst>
        </pc:spChg>
        <pc:spChg chg="add del mod">
          <ac:chgData name="Vivek Verma" userId="348f5f6d-edef-4c85-adf1-631ae5179d11" providerId="ADAL" clId="{5B75007F-EE9F-4B1E-9C82-43BE7D498F1D}" dt="2022-11-04T17:19:19.952" v="9333" actId="21"/>
          <ac:spMkLst>
            <pc:docMk/>
            <pc:sldMk cId="154526773" sldId="286"/>
            <ac:spMk id="8" creationId="{4F221694-D074-CDE5-075C-C5C2D9D7AAB2}"/>
          </ac:spMkLst>
        </pc:spChg>
        <pc:spChg chg="mod">
          <ac:chgData name="Vivek Verma" userId="348f5f6d-edef-4c85-adf1-631ae5179d11" providerId="ADAL" clId="{5B75007F-EE9F-4B1E-9C82-43BE7D498F1D}" dt="2022-11-04T14:16:43.639" v="7652"/>
          <ac:spMkLst>
            <pc:docMk/>
            <pc:sldMk cId="154526773" sldId="286"/>
            <ac:spMk id="12" creationId="{9F957994-9ED1-3456-4566-C1EF04AC07B8}"/>
          </ac:spMkLst>
        </pc:spChg>
        <pc:spChg chg="mod">
          <ac:chgData name="Vivek Verma" userId="348f5f6d-edef-4c85-adf1-631ae5179d11" providerId="ADAL" clId="{5B75007F-EE9F-4B1E-9C82-43BE7D498F1D}" dt="2022-11-04T14:16:43.639" v="7652"/>
          <ac:spMkLst>
            <pc:docMk/>
            <pc:sldMk cId="154526773" sldId="286"/>
            <ac:spMk id="13" creationId="{F113ACFD-7B3F-EBE8-44B2-05B690C03E7C}"/>
          </ac:spMkLst>
        </pc:spChg>
        <pc:spChg chg="mod">
          <ac:chgData name="Vivek Verma" userId="348f5f6d-edef-4c85-adf1-631ae5179d11" providerId="ADAL" clId="{5B75007F-EE9F-4B1E-9C82-43BE7D498F1D}" dt="2022-11-04T14:17:22.314" v="7693"/>
          <ac:spMkLst>
            <pc:docMk/>
            <pc:sldMk cId="154526773" sldId="286"/>
            <ac:spMk id="15" creationId="{AA56CC10-7705-FD4D-21E8-C229F556341D}"/>
          </ac:spMkLst>
        </pc:spChg>
        <pc:spChg chg="mod">
          <ac:chgData name="Vivek Verma" userId="348f5f6d-edef-4c85-adf1-631ae5179d11" providerId="ADAL" clId="{5B75007F-EE9F-4B1E-9C82-43BE7D498F1D}" dt="2022-11-04T14:21:07.365" v="7767" actId="14100"/>
          <ac:spMkLst>
            <pc:docMk/>
            <pc:sldMk cId="154526773" sldId="286"/>
            <ac:spMk id="20" creationId="{0EDB32CB-0558-2864-E8AE-D8DC3F0F458A}"/>
          </ac:spMkLst>
        </pc:spChg>
        <pc:spChg chg="mod">
          <ac:chgData name="Vivek Verma" userId="348f5f6d-edef-4c85-adf1-631ae5179d11" providerId="ADAL" clId="{5B75007F-EE9F-4B1E-9C82-43BE7D498F1D}" dt="2022-11-04T14:21:25.130" v="7769" actId="14100"/>
          <ac:spMkLst>
            <pc:docMk/>
            <pc:sldMk cId="154526773" sldId="286"/>
            <ac:spMk id="24" creationId="{BC8AAFDF-D2EA-7D9A-2CC9-3BDF3C8C4C3A}"/>
          </ac:spMkLst>
        </pc:spChg>
        <pc:spChg chg="del mod">
          <ac:chgData name="Vivek Verma" userId="348f5f6d-edef-4c85-adf1-631ae5179d11" providerId="ADAL" clId="{5B75007F-EE9F-4B1E-9C82-43BE7D498F1D}" dt="2022-11-04T14:20:17.152" v="7761" actId="478"/>
          <ac:spMkLst>
            <pc:docMk/>
            <pc:sldMk cId="154526773" sldId="286"/>
            <ac:spMk id="25" creationId="{57184250-6DB0-88B0-77E4-D63E6E613D5E}"/>
          </ac:spMkLst>
        </pc:spChg>
        <pc:spChg chg="add mod">
          <ac:chgData name="Vivek Verma" userId="348f5f6d-edef-4c85-adf1-631ae5179d11" providerId="ADAL" clId="{5B75007F-EE9F-4B1E-9C82-43BE7D498F1D}" dt="2022-11-04T14:22:31.923" v="7781" actId="164"/>
          <ac:spMkLst>
            <pc:docMk/>
            <pc:sldMk cId="154526773" sldId="286"/>
            <ac:spMk id="40" creationId="{F1C46C80-B2B8-9163-5D7A-BC27CE719FF9}"/>
          </ac:spMkLst>
        </pc:spChg>
        <pc:spChg chg="mod">
          <ac:chgData name="Vivek Verma" userId="348f5f6d-edef-4c85-adf1-631ae5179d11" providerId="ADAL" clId="{5B75007F-EE9F-4B1E-9C82-43BE7D498F1D}" dt="2022-11-04T16:05:10.679" v="8973"/>
          <ac:spMkLst>
            <pc:docMk/>
            <pc:sldMk cId="154526773" sldId="286"/>
            <ac:spMk id="43" creationId="{DFEB8F8B-5DCF-118F-743D-EFED8222029D}"/>
          </ac:spMkLst>
        </pc:spChg>
        <pc:spChg chg="mod">
          <ac:chgData name="Vivek Verma" userId="348f5f6d-edef-4c85-adf1-631ae5179d11" providerId="ADAL" clId="{5B75007F-EE9F-4B1E-9C82-43BE7D498F1D}" dt="2022-11-04T16:05:10.679" v="8973"/>
          <ac:spMkLst>
            <pc:docMk/>
            <pc:sldMk cId="154526773" sldId="286"/>
            <ac:spMk id="46" creationId="{A3165730-3F8E-4519-DB84-3ACB3D67C1C6}"/>
          </ac:spMkLst>
        </pc:spChg>
        <pc:spChg chg="mod">
          <ac:chgData name="Vivek Verma" userId="348f5f6d-edef-4c85-adf1-631ae5179d11" providerId="ADAL" clId="{5B75007F-EE9F-4B1E-9C82-43BE7D498F1D}" dt="2022-11-04T16:05:10.679" v="8973"/>
          <ac:spMkLst>
            <pc:docMk/>
            <pc:sldMk cId="154526773" sldId="286"/>
            <ac:spMk id="51" creationId="{A6EFC455-42FF-7151-79EA-1AA80EA02744}"/>
          </ac:spMkLst>
        </pc:spChg>
        <pc:grpChg chg="del">
          <ac:chgData name="Vivek Verma" userId="348f5f6d-edef-4c85-adf1-631ae5179d11" providerId="ADAL" clId="{5B75007F-EE9F-4B1E-9C82-43BE7D498F1D}" dt="2022-11-04T16:05:09.173" v="8972" actId="478"/>
          <ac:grpSpMkLst>
            <pc:docMk/>
            <pc:sldMk cId="154526773" sldId="286"/>
            <ac:grpSpMk id="3" creationId="{38E55807-8295-E750-24B0-360466A58E28}"/>
          </ac:grpSpMkLst>
        </pc:grpChg>
        <pc:grpChg chg="add mod">
          <ac:chgData name="Vivek Verma" userId="348f5f6d-edef-4c85-adf1-631ae5179d11" providerId="ADAL" clId="{5B75007F-EE9F-4B1E-9C82-43BE7D498F1D}" dt="2022-11-04T16:05:25.351" v="8976" actId="14100"/>
          <ac:grpSpMkLst>
            <pc:docMk/>
            <pc:sldMk cId="154526773" sldId="286"/>
            <ac:grpSpMk id="7" creationId="{AAA648DB-8FF4-D2B9-5A69-67A96E4AA76B}"/>
          </ac:grpSpMkLst>
        </pc:grpChg>
        <pc:grpChg chg="add del mod">
          <ac:chgData name="Vivek Verma" userId="348f5f6d-edef-4c85-adf1-631ae5179d11" providerId="ADAL" clId="{5B75007F-EE9F-4B1E-9C82-43BE7D498F1D}" dt="2022-11-04T17:19:19.952" v="9333" actId="21"/>
          <ac:grpSpMkLst>
            <pc:docMk/>
            <pc:sldMk cId="154526773" sldId="286"/>
            <ac:grpSpMk id="10" creationId="{AC18A200-B4C0-3862-399F-0E0704B93524}"/>
          </ac:grpSpMkLst>
        </pc:grpChg>
        <pc:grpChg chg="add del mod">
          <ac:chgData name="Vivek Verma" userId="348f5f6d-edef-4c85-adf1-631ae5179d11" providerId="ADAL" clId="{5B75007F-EE9F-4B1E-9C82-43BE7D498F1D}" dt="2022-11-04T17:20:01.119" v="9335" actId="21"/>
          <ac:grpSpMkLst>
            <pc:docMk/>
            <pc:sldMk cId="154526773" sldId="286"/>
            <ac:grpSpMk id="14" creationId="{7B4F6FF0-A42E-3093-4CB8-D010D5CBFF8D}"/>
          </ac:grpSpMkLst>
        </pc:grpChg>
        <pc:grpChg chg="add mod">
          <ac:chgData name="Vivek Verma" userId="348f5f6d-edef-4c85-adf1-631ae5179d11" providerId="ADAL" clId="{5B75007F-EE9F-4B1E-9C82-43BE7D498F1D}" dt="2022-11-04T14:22:31.923" v="7781" actId="164"/>
          <ac:grpSpMkLst>
            <pc:docMk/>
            <pc:sldMk cId="154526773" sldId="286"/>
            <ac:grpSpMk id="18" creationId="{AE077315-CD9B-B659-BB9B-A2872071B631}"/>
          </ac:grpSpMkLst>
        </pc:grpChg>
        <pc:grpChg chg="del mod">
          <ac:chgData name="Vivek Verma" userId="348f5f6d-edef-4c85-adf1-631ae5179d11" providerId="ADAL" clId="{5B75007F-EE9F-4B1E-9C82-43BE7D498F1D}" dt="2022-11-04T14:20:17.152" v="7761" actId="478"/>
          <ac:grpSpMkLst>
            <pc:docMk/>
            <pc:sldMk cId="154526773" sldId="286"/>
            <ac:grpSpMk id="21" creationId="{04B6AB0C-A991-3A30-D7A1-8F9467FF25E5}"/>
          </ac:grpSpMkLst>
        </pc:grpChg>
        <pc:grpChg chg="add del mod">
          <ac:chgData name="Vivek Verma" userId="348f5f6d-edef-4c85-adf1-631ae5179d11" providerId="ADAL" clId="{5B75007F-EE9F-4B1E-9C82-43BE7D498F1D}" dt="2022-11-04T17:20:58.949" v="9338" actId="21"/>
          <ac:grpSpMkLst>
            <pc:docMk/>
            <pc:sldMk cId="154526773" sldId="286"/>
            <ac:grpSpMk id="41" creationId="{80E056B1-0BF5-79F9-010A-582DA45490E2}"/>
          </ac:grpSpMkLst>
        </pc:grpChg>
        <pc:grpChg chg="add mod ord">
          <ac:chgData name="Vivek Verma" userId="348f5f6d-edef-4c85-adf1-631ae5179d11" providerId="ADAL" clId="{5B75007F-EE9F-4B1E-9C82-43BE7D498F1D}" dt="2022-11-04T16:05:15.850" v="8974" actId="167"/>
          <ac:grpSpMkLst>
            <pc:docMk/>
            <pc:sldMk cId="154526773" sldId="286"/>
            <ac:grpSpMk id="42" creationId="{12FCF699-A706-DB99-3BD5-0CAEE6D9EE10}"/>
          </ac:grpSpMkLst>
        </pc:grpChg>
        <pc:grpChg chg="mod">
          <ac:chgData name="Vivek Verma" userId="348f5f6d-edef-4c85-adf1-631ae5179d11" providerId="ADAL" clId="{5B75007F-EE9F-4B1E-9C82-43BE7D498F1D}" dt="2022-11-04T16:05:10.679" v="8973"/>
          <ac:grpSpMkLst>
            <pc:docMk/>
            <pc:sldMk cId="154526773" sldId="286"/>
            <ac:grpSpMk id="44" creationId="{5CF2CE5B-952E-9217-1ACC-2B2EA57F6A82}"/>
          </ac:grpSpMkLst>
        </pc:grpChg>
        <pc:grpChg chg="mod">
          <ac:chgData name="Vivek Verma" userId="348f5f6d-edef-4c85-adf1-631ae5179d11" providerId="ADAL" clId="{5B75007F-EE9F-4B1E-9C82-43BE7D498F1D}" dt="2022-11-04T16:05:10.679" v="8973"/>
          <ac:grpSpMkLst>
            <pc:docMk/>
            <pc:sldMk cId="154526773" sldId="286"/>
            <ac:grpSpMk id="47" creationId="{5BCD84B1-AAC0-1010-57B2-907C3631B76A}"/>
          </ac:grpSpMkLst>
        </pc:grpChg>
        <pc:picChg chg="mod">
          <ac:chgData name="Vivek Verma" userId="348f5f6d-edef-4c85-adf1-631ae5179d11" providerId="ADAL" clId="{5B75007F-EE9F-4B1E-9C82-43BE7D498F1D}" dt="2022-11-04T14:18:51.460" v="7752"/>
          <ac:picMkLst>
            <pc:docMk/>
            <pc:sldMk cId="154526773" sldId="286"/>
            <ac:picMk id="19" creationId="{461342EF-EC5E-54D9-976E-95D597BABB24}"/>
          </ac:picMkLst>
        </pc:picChg>
        <pc:picChg chg="mod">
          <ac:chgData name="Vivek Verma" userId="348f5f6d-edef-4c85-adf1-631ae5179d11" providerId="ADAL" clId="{5B75007F-EE9F-4B1E-9C82-43BE7D498F1D}" dt="2022-11-04T16:05:10.679" v="8973"/>
          <ac:picMkLst>
            <pc:docMk/>
            <pc:sldMk cId="154526773" sldId="286"/>
            <ac:picMk id="48" creationId="{5EA44BEA-BE72-7029-0ECF-9C32EE2EDF57}"/>
          </ac:picMkLst>
        </pc:picChg>
        <pc:picChg chg="mod">
          <ac:chgData name="Vivek Verma" userId="348f5f6d-edef-4c85-adf1-631ae5179d11" providerId="ADAL" clId="{5B75007F-EE9F-4B1E-9C82-43BE7D498F1D}" dt="2022-11-04T16:05:10.679" v="8973"/>
          <ac:picMkLst>
            <pc:docMk/>
            <pc:sldMk cId="154526773" sldId="286"/>
            <ac:picMk id="49" creationId="{D87D2AB0-7ABF-C4EF-1979-7E32B58DFA77}"/>
          </ac:picMkLst>
        </pc:picChg>
        <pc:picChg chg="mod">
          <ac:chgData name="Vivek Verma" userId="348f5f6d-edef-4c85-adf1-631ae5179d11" providerId="ADAL" clId="{5B75007F-EE9F-4B1E-9C82-43BE7D498F1D}" dt="2022-11-04T16:05:10.679" v="8973"/>
          <ac:picMkLst>
            <pc:docMk/>
            <pc:sldMk cId="154526773" sldId="286"/>
            <ac:picMk id="50" creationId="{AE426E37-BF29-1B4B-0210-C8C122B400E6}"/>
          </ac:picMkLst>
        </pc:picChg>
        <pc:picChg chg="mod">
          <ac:chgData name="Vivek Verma" userId="348f5f6d-edef-4c85-adf1-631ae5179d11" providerId="ADAL" clId="{5B75007F-EE9F-4B1E-9C82-43BE7D498F1D}" dt="2022-11-04T16:05:10.679" v="8973"/>
          <ac:picMkLst>
            <pc:docMk/>
            <pc:sldMk cId="154526773" sldId="286"/>
            <ac:picMk id="56" creationId="{16D3F727-95B7-D9F9-A407-60D354581F4D}"/>
          </ac:picMkLst>
        </pc:picChg>
        <pc:picChg chg="mod">
          <ac:chgData name="Vivek Verma" userId="348f5f6d-edef-4c85-adf1-631ae5179d11" providerId="ADAL" clId="{5B75007F-EE9F-4B1E-9C82-43BE7D498F1D}" dt="2022-11-04T16:05:10.679" v="8973"/>
          <ac:picMkLst>
            <pc:docMk/>
            <pc:sldMk cId="154526773" sldId="286"/>
            <ac:picMk id="57" creationId="{482B4D30-2D90-BC74-CECA-8117A8B329A4}"/>
          </ac:picMkLst>
        </pc:picChg>
        <pc:cxnChg chg="mod">
          <ac:chgData name="Vivek Verma" userId="348f5f6d-edef-4c85-adf1-631ae5179d11" providerId="ADAL" clId="{5B75007F-EE9F-4B1E-9C82-43BE7D498F1D}" dt="2022-11-04T17:19:19.952" v="9333" actId="21"/>
          <ac:cxnSpMkLst>
            <pc:docMk/>
            <pc:sldMk cId="154526773" sldId="286"/>
            <ac:cxnSpMk id="11" creationId="{03104055-9AF6-6E18-DB99-66154AB22B4D}"/>
          </ac:cxnSpMkLst>
        </pc:cxnChg>
        <pc:cxnChg chg="mod">
          <ac:chgData name="Vivek Verma" userId="348f5f6d-edef-4c85-adf1-631ae5179d11" providerId="ADAL" clId="{5B75007F-EE9F-4B1E-9C82-43BE7D498F1D}" dt="2022-11-04T17:20:01.119" v="9335" actId="21"/>
          <ac:cxnSpMkLst>
            <pc:docMk/>
            <pc:sldMk cId="154526773" sldId="286"/>
            <ac:cxnSpMk id="16" creationId="{F1B55D13-30E1-8D5B-9B4C-A8B30631FE65}"/>
          </ac:cxnSpMkLst>
        </pc:cxnChg>
        <pc:cxnChg chg="mod">
          <ac:chgData name="Vivek Verma" userId="348f5f6d-edef-4c85-adf1-631ae5179d11" providerId="ADAL" clId="{5B75007F-EE9F-4B1E-9C82-43BE7D498F1D}" dt="2022-11-04T17:20:01.119" v="9335" actId="21"/>
          <ac:cxnSpMkLst>
            <pc:docMk/>
            <pc:sldMk cId="154526773" sldId="286"/>
            <ac:cxnSpMk id="17" creationId="{26C51B26-6261-C4C0-7B7C-B656AEED0779}"/>
          </ac:cxnSpMkLst>
        </pc:cxnChg>
        <pc:cxnChg chg="mod">
          <ac:chgData name="Vivek Verma" userId="348f5f6d-edef-4c85-adf1-631ae5179d11" providerId="ADAL" clId="{5B75007F-EE9F-4B1E-9C82-43BE7D498F1D}" dt="2022-11-04T17:20:58.949" v="9338" actId="21"/>
          <ac:cxnSpMkLst>
            <pc:docMk/>
            <pc:sldMk cId="154526773" sldId="286"/>
            <ac:cxnSpMk id="22" creationId="{D17BE0A2-D7F7-61C5-7192-122A5C781541}"/>
          </ac:cxnSpMkLst>
        </pc:cxnChg>
        <pc:cxnChg chg="mod">
          <ac:chgData name="Vivek Verma" userId="348f5f6d-edef-4c85-adf1-631ae5179d11" providerId="ADAL" clId="{5B75007F-EE9F-4B1E-9C82-43BE7D498F1D}" dt="2022-11-04T17:20:58.949" v="9338" actId="21"/>
          <ac:cxnSpMkLst>
            <pc:docMk/>
            <pc:sldMk cId="154526773" sldId="286"/>
            <ac:cxnSpMk id="23" creationId="{7502BE22-3530-D223-B163-77DDC62B5A94}"/>
          </ac:cxnSpMkLst>
        </pc:cxnChg>
        <pc:cxnChg chg="mod">
          <ac:chgData name="Vivek Verma" userId="348f5f6d-edef-4c85-adf1-631ae5179d11" providerId="ADAL" clId="{5B75007F-EE9F-4B1E-9C82-43BE7D498F1D}" dt="2022-11-04T16:05:10.679" v="8973"/>
          <ac:cxnSpMkLst>
            <pc:docMk/>
            <pc:sldMk cId="154526773" sldId="286"/>
            <ac:cxnSpMk id="45" creationId="{63E8EB5E-F379-D5C2-D267-BF6EF3C194B3}"/>
          </ac:cxnSpMkLst>
        </pc:cxnChg>
        <pc:cxnChg chg="mod">
          <ac:chgData name="Vivek Verma" userId="348f5f6d-edef-4c85-adf1-631ae5179d11" providerId="ADAL" clId="{5B75007F-EE9F-4B1E-9C82-43BE7D498F1D}" dt="2022-11-04T16:05:10.679" v="8973"/>
          <ac:cxnSpMkLst>
            <pc:docMk/>
            <pc:sldMk cId="154526773" sldId="286"/>
            <ac:cxnSpMk id="52" creationId="{5A0EF184-B6CD-5166-BE71-2831119F6B50}"/>
          </ac:cxnSpMkLst>
        </pc:cxnChg>
        <pc:cxnChg chg="mod">
          <ac:chgData name="Vivek Verma" userId="348f5f6d-edef-4c85-adf1-631ae5179d11" providerId="ADAL" clId="{5B75007F-EE9F-4B1E-9C82-43BE7D498F1D}" dt="2022-11-04T16:05:10.679" v="8973"/>
          <ac:cxnSpMkLst>
            <pc:docMk/>
            <pc:sldMk cId="154526773" sldId="286"/>
            <ac:cxnSpMk id="53" creationId="{B767766C-B2DA-C1F6-C4AE-202F299171B2}"/>
          </ac:cxnSpMkLst>
        </pc:cxnChg>
        <pc:cxnChg chg="mod">
          <ac:chgData name="Vivek Verma" userId="348f5f6d-edef-4c85-adf1-631ae5179d11" providerId="ADAL" clId="{5B75007F-EE9F-4B1E-9C82-43BE7D498F1D}" dt="2022-11-04T16:05:10.679" v="8973"/>
          <ac:cxnSpMkLst>
            <pc:docMk/>
            <pc:sldMk cId="154526773" sldId="286"/>
            <ac:cxnSpMk id="54" creationId="{6A547FC9-448E-EE9C-FA53-643978AE7775}"/>
          </ac:cxnSpMkLst>
        </pc:cxnChg>
        <pc:cxnChg chg="mod">
          <ac:chgData name="Vivek Verma" userId="348f5f6d-edef-4c85-adf1-631ae5179d11" providerId="ADAL" clId="{5B75007F-EE9F-4B1E-9C82-43BE7D498F1D}" dt="2022-11-04T16:05:10.679" v="8973"/>
          <ac:cxnSpMkLst>
            <pc:docMk/>
            <pc:sldMk cId="154526773" sldId="286"/>
            <ac:cxnSpMk id="55" creationId="{6B63370A-47CB-E612-B59D-D312090E6962}"/>
          </ac:cxnSpMkLst>
        </pc:cxnChg>
      </pc:sldChg>
      <pc:sldChg chg="addSp delSp modSp add del mod ord delAnim modAnim">
        <pc:chgData name="Vivek Verma" userId="348f5f6d-edef-4c85-adf1-631ae5179d11" providerId="ADAL" clId="{5B75007F-EE9F-4B1E-9C82-43BE7D498F1D}" dt="2022-11-04T17:24:48.292" v="9359" actId="47"/>
        <pc:sldMkLst>
          <pc:docMk/>
          <pc:sldMk cId="1670448576" sldId="287"/>
        </pc:sldMkLst>
        <pc:spChg chg="mod topLvl">
          <ac:chgData name="Vivek Verma" userId="348f5f6d-edef-4c85-adf1-631ae5179d11" providerId="ADAL" clId="{5B75007F-EE9F-4B1E-9C82-43BE7D498F1D}" dt="2022-11-04T16:05:56.635" v="8981" actId="14100"/>
          <ac:spMkLst>
            <pc:docMk/>
            <pc:sldMk cId="1670448576" sldId="287"/>
            <ac:spMk id="5" creationId="{7A537EBA-9374-91D1-40A1-4BDC462BFCC6}"/>
          </ac:spMkLst>
        </pc:spChg>
        <pc:spChg chg="del topLvl">
          <ac:chgData name="Vivek Verma" userId="348f5f6d-edef-4c85-adf1-631ae5179d11" providerId="ADAL" clId="{5B75007F-EE9F-4B1E-9C82-43BE7D498F1D}" dt="2022-11-04T14:25:20.675" v="7790" actId="478"/>
          <ac:spMkLst>
            <pc:docMk/>
            <pc:sldMk cId="1670448576" sldId="287"/>
            <ac:spMk id="6" creationId="{9A1440A5-DA8B-5DF0-A886-2D27AD9484EF}"/>
          </ac:spMkLst>
        </pc:spChg>
        <pc:spChg chg="mod">
          <ac:chgData name="Vivek Verma" userId="348f5f6d-edef-4c85-adf1-631ae5179d11" providerId="ADAL" clId="{5B75007F-EE9F-4B1E-9C82-43BE7D498F1D}" dt="2022-11-04T14:28:08.954" v="7803" actId="14100"/>
          <ac:spMkLst>
            <pc:docMk/>
            <pc:sldMk cId="1670448576" sldId="287"/>
            <ac:spMk id="8" creationId="{4F221694-D074-CDE5-075C-C5C2D9D7AAB2}"/>
          </ac:spMkLst>
        </pc:spChg>
        <pc:spChg chg="mod">
          <ac:chgData name="Vivek Verma" userId="348f5f6d-edef-4c85-adf1-631ae5179d11" providerId="ADAL" clId="{5B75007F-EE9F-4B1E-9C82-43BE7D498F1D}" dt="2022-11-04T14:24:22.918" v="7786" actId="208"/>
          <ac:spMkLst>
            <pc:docMk/>
            <pc:sldMk cId="1670448576" sldId="287"/>
            <ac:spMk id="20" creationId="{0EDB32CB-0558-2864-E8AE-D8DC3F0F458A}"/>
          </ac:spMkLst>
        </pc:spChg>
        <pc:spChg chg="mod">
          <ac:chgData name="Vivek Verma" userId="348f5f6d-edef-4c85-adf1-631ae5179d11" providerId="ADAL" clId="{5B75007F-EE9F-4B1E-9C82-43BE7D498F1D}" dt="2022-11-04T14:24:22.918" v="7786" actId="208"/>
          <ac:spMkLst>
            <pc:docMk/>
            <pc:sldMk cId="1670448576" sldId="287"/>
            <ac:spMk id="24" creationId="{BC8AAFDF-D2EA-7D9A-2CC9-3BDF3C8C4C3A}"/>
          </ac:spMkLst>
        </pc:spChg>
        <pc:spChg chg="mod">
          <ac:chgData name="Vivek Verma" userId="348f5f6d-edef-4c85-adf1-631ae5179d11" providerId="ADAL" clId="{5B75007F-EE9F-4B1E-9C82-43BE7D498F1D}" dt="2022-11-04T14:25:52.499" v="7792"/>
          <ac:spMkLst>
            <pc:docMk/>
            <pc:sldMk cId="1670448576" sldId="287"/>
            <ac:spMk id="25" creationId="{4A59914F-7298-1D7A-6883-369C73458FB4}"/>
          </ac:spMkLst>
        </pc:spChg>
        <pc:spChg chg="mod">
          <ac:chgData name="Vivek Verma" userId="348f5f6d-edef-4c85-adf1-631ae5179d11" providerId="ADAL" clId="{5B75007F-EE9F-4B1E-9C82-43BE7D498F1D}" dt="2022-11-04T14:25:52.499" v="7792"/>
          <ac:spMkLst>
            <pc:docMk/>
            <pc:sldMk cId="1670448576" sldId="287"/>
            <ac:spMk id="26" creationId="{BDECA3B2-6720-8756-CE70-05A555CCD51E}"/>
          </ac:spMkLst>
        </pc:spChg>
        <pc:spChg chg="mod">
          <ac:chgData name="Vivek Verma" userId="348f5f6d-edef-4c85-adf1-631ae5179d11" providerId="ADAL" clId="{5B75007F-EE9F-4B1E-9C82-43BE7D498F1D}" dt="2022-11-04T14:25:52.499" v="7792"/>
          <ac:spMkLst>
            <pc:docMk/>
            <pc:sldMk cId="1670448576" sldId="287"/>
            <ac:spMk id="28" creationId="{AF53A901-C29B-ED5D-1D3F-AF8DFD65724E}"/>
          </ac:spMkLst>
        </pc:spChg>
        <pc:spChg chg="mod">
          <ac:chgData name="Vivek Verma" userId="348f5f6d-edef-4c85-adf1-631ae5179d11" providerId="ADAL" clId="{5B75007F-EE9F-4B1E-9C82-43BE7D498F1D}" dt="2022-11-04T16:05:46.917" v="8979"/>
          <ac:spMkLst>
            <pc:docMk/>
            <pc:sldMk cId="1670448576" sldId="287"/>
            <ac:spMk id="32" creationId="{DC3E36C7-6A72-2669-FF7A-C6467C5E1815}"/>
          </ac:spMkLst>
        </pc:spChg>
        <pc:spChg chg="mod">
          <ac:chgData name="Vivek Verma" userId="348f5f6d-edef-4c85-adf1-631ae5179d11" providerId="ADAL" clId="{5B75007F-EE9F-4B1E-9C82-43BE7D498F1D}" dt="2022-11-04T16:05:46.917" v="8979"/>
          <ac:spMkLst>
            <pc:docMk/>
            <pc:sldMk cId="1670448576" sldId="287"/>
            <ac:spMk id="35" creationId="{75F54223-5876-43A8-89A1-11E2CDC14EC5}"/>
          </ac:spMkLst>
        </pc:spChg>
        <pc:spChg chg="mod">
          <ac:chgData name="Vivek Verma" userId="348f5f6d-edef-4c85-adf1-631ae5179d11" providerId="ADAL" clId="{5B75007F-EE9F-4B1E-9C82-43BE7D498F1D}" dt="2022-11-04T14:28:21.011" v="7804" actId="2085"/>
          <ac:spMkLst>
            <pc:docMk/>
            <pc:sldMk cId="1670448576" sldId="287"/>
            <ac:spMk id="40" creationId="{F1C46C80-B2B8-9163-5D7A-BC27CE719FF9}"/>
          </ac:spMkLst>
        </pc:spChg>
        <pc:spChg chg="mod">
          <ac:chgData name="Vivek Verma" userId="348f5f6d-edef-4c85-adf1-631ae5179d11" providerId="ADAL" clId="{5B75007F-EE9F-4B1E-9C82-43BE7D498F1D}" dt="2022-11-04T16:05:46.917" v="8979"/>
          <ac:spMkLst>
            <pc:docMk/>
            <pc:sldMk cId="1670448576" sldId="287"/>
            <ac:spMk id="42" creationId="{2968C461-63A5-02E8-5D4C-5CBE10A22324}"/>
          </ac:spMkLst>
        </pc:spChg>
        <pc:spChg chg="mod">
          <ac:chgData name="Vivek Verma" userId="348f5f6d-edef-4c85-adf1-631ae5179d11" providerId="ADAL" clId="{5B75007F-EE9F-4B1E-9C82-43BE7D498F1D}" dt="2022-11-04T14:24:52.674" v="7788" actId="207"/>
          <ac:spMkLst>
            <pc:docMk/>
            <pc:sldMk cId="1670448576" sldId="287"/>
            <ac:spMk id="220" creationId="{45522FBF-53C2-3AC2-3580-3C4A01D9C6A7}"/>
          </ac:spMkLst>
        </pc:spChg>
        <pc:grpChg chg="del">
          <ac:chgData name="Vivek Verma" userId="348f5f6d-edef-4c85-adf1-631ae5179d11" providerId="ADAL" clId="{5B75007F-EE9F-4B1E-9C82-43BE7D498F1D}" dt="2022-11-04T16:05:45.397" v="8978" actId="478"/>
          <ac:grpSpMkLst>
            <pc:docMk/>
            <pc:sldMk cId="1670448576" sldId="287"/>
            <ac:grpSpMk id="3" creationId="{38E55807-8295-E750-24B0-360466A58E28}"/>
          </ac:grpSpMkLst>
        </pc:grpChg>
        <pc:grpChg chg="del">
          <ac:chgData name="Vivek Verma" userId="348f5f6d-edef-4c85-adf1-631ae5179d11" providerId="ADAL" clId="{5B75007F-EE9F-4B1E-9C82-43BE7D498F1D}" dt="2022-11-04T14:25:20.675" v="7790" actId="478"/>
          <ac:grpSpMkLst>
            <pc:docMk/>
            <pc:sldMk cId="1670448576" sldId="287"/>
            <ac:grpSpMk id="7" creationId="{AAA648DB-8FF4-D2B9-5A69-67A96E4AA76B}"/>
          </ac:grpSpMkLst>
        </pc:grpChg>
        <pc:grpChg chg="add del mod">
          <ac:chgData name="Vivek Verma" userId="348f5f6d-edef-4c85-adf1-631ae5179d11" providerId="ADAL" clId="{5B75007F-EE9F-4B1E-9C82-43BE7D498F1D}" dt="2022-11-04T17:24:24.573" v="9357" actId="21"/>
          <ac:grpSpMkLst>
            <pc:docMk/>
            <pc:sldMk cId="1670448576" sldId="287"/>
            <ac:grpSpMk id="21" creationId="{C2574B76-3D15-3D9A-B480-A70CAA96991A}"/>
          </ac:grpSpMkLst>
        </pc:grpChg>
        <pc:grpChg chg="add mod ord">
          <ac:chgData name="Vivek Verma" userId="348f5f6d-edef-4c85-adf1-631ae5179d11" providerId="ADAL" clId="{5B75007F-EE9F-4B1E-9C82-43BE7D498F1D}" dt="2022-11-04T16:05:52.274" v="8980" actId="167"/>
          <ac:grpSpMkLst>
            <pc:docMk/>
            <pc:sldMk cId="1670448576" sldId="287"/>
            <ac:grpSpMk id="31" creationId="{F229BBE3-F4DB-FF23-73DB-407AD5F19E6C}"/>
          </ac:grpSpMkLst>
        </pc:grpChg>
        <pc:grpChg chg="mod">
          <ac:chgData name="Vivek Verma" userId="348f5f6d-edef-4c85-adf1-631ae5179d11" providerId="ADAL" clId="{5B75007F-EE9F-4B1E-9C82-43BE7D498F1D}" dt="2022-11-04T16:05:46.917" v="8979"/>
          <ac:grpSpMkLst>
            <pc:docMk/>
            <pc:sldMk cId="1670448576" sldId="287"/>
            <ac:grpSpMk id="33" creationId="{44DC9CA6-DD96-B37D-C273-D25D7C256638}"/>
          </ac:grpSpMkLst>
        </pc:grpChg>
        <pc:grpChg chg="mod">
          <ac:chgData name="Vivek Verma" userId="348f5f6d-edef-4c85-adf1-631ae5179d11" providerId="ADAL" clId="{5B75007F-EE9F-4B1E-9C82-43BE7D498F1D}" dt="2022-11-04T16:05:46.917" v="8979"/>
          <ac:grpSpMkLst>
            <pc:docMk/>
            <pc:sldMk cId="1670448576" sldId="287"/>
            <ac:grpSpMk id="36" creationId="{674B51A9-981A-63ED-7D73-6F1F0C0B4643}"/>
          </ac:grpSpMkLst>
        </pc:grpChg>
        <pc:picChg chg="mod">
          <ac:chgData name="Vivek Verma" userId="348f5f6d-edef-4c85-adf1-631ae5179d11" providerId="ADAL" clId="{5B75007F-EE9F-4B1E-9C82-43BE7D498F1D}" dt="2022-11-04T14:24:44.843" v="7787" actId="207"/>
          <ac:picMkLst>
            <pc:docMk/>
            <pc:sldMk cId="1670448576" sldId="287"/>
            <ac:picMk id="19" creationId="{461342EF-EC5E-54D9-976E-95D597BABB24}"/>
          </ac:picMkLst>
        </pc:picChg>
        <pc:picChg chg="mod">
          <ac:chgData name="Vivek Verma" userId="348f5f6d-edef-4c85-adf1-631ae5179d11" providerId="ADAL" clId="{5B75007F-EE9F-4B1E-9C82-43BE7D498F1D}" dt="2022-11-04T16:05:46.917" v="8979"/>
          <ac:picMkLst>
            <pc:docMk/>
            <pc:sldMk cId="1670448576" sldId="287"/>
            <ac:picMk id="37" creationId="{F9EC5A42-3D1D-6A87-E59D-53388888A5C2}"/>
          </ac:picMkLst>
        </pc:picChg>
        <pc:picChg chg="mod">
          <ac:chgData name="Vivek Verma" userId="348f5f6d-edef-4c85-adf1-631ae5179d11" providerId="ADAL" clId="{5B75007F-EE9F-4B1E-9C82-43BE7D498F1D}" dt="2022-11-04T16:05:46.917" v="8979"/>
          <ac:picMkLst>
            <pc:docMk/>
            <pc:sldMk cId="1670448576" sldId="287"/>
            <ac:picMk id="38" creationId="{75818C27-28A9-6F7C-BBCE-4C93633CC18E}"/>
          </ac:picMkLst>
        </pc:picChg>
        <pc:picChg chg="mod">
          <ac:chgData name="Vivek Verma" userId="348f5f6d-edef-4c85-adf1-631ae5179d11" providerId="ADAL" clId="{5B75007F-EE9F-4B1E-9C82-43BE7D498F1D}" dt="2022-11-04T16:05:46.917" v="8979"/>
          <ac:picMkLst>
            <pc:docMk/>
            <pc:sldMk cId="1670448576" sldId="287"/>
            <ac:picMk id="39" creationId="{542F4617-E07D-334D-250C-CBA93D9BFEE3}"/>
          </ac:picMkLst>
        </pc:picChg>
        <pc:picChg chg="mod">
          <ac:chgData name="Vivek Verma" userId="348f5f6d-edef-4c85-adf1-631ae5179d11" providerId="ADAL" clId="{5B75007F-EE9F-4B1E-9C82-43BE7D498F1D}" dt="2022-11-04T16:05:46.917" v="8979"/>
          <ac:picMkLst>
            <pc:docMk/>
            <pc:sldMk cId="1670448576" sldId="287"/>
            <ac:picMk id="47" creationId="{1FF5EBA5-B755-BFA8-39DB-F00B0BF173D0}"/>
          </ac:picMkLst>
        </pc:picChg>
        <pc:picChg chg="mod">
          <ac:chgData name="Vivek Verma" userId="348f5f6d-edef-4c85-adf1-631ae5179d11" providerId="ADAL" clId="{5B75007F-EE9F-4B1E-9C82-43BE7D498F1D}" dt="2022-11-04T16:05:46.917" v="8979"/>
          <ac:picMkLst>
            <pc:docMk/>
            <pc:sldMk cId="1670448576" sldId="287"/>
            <ac:picMk id="48" creationId="{68AF8543-30AD-A58B-A271-BA2AF00B7812}"/>
          </ac:picMkLst>
        </pc:picChg>
        <pc:cxnChg chg="mod">
          <ac:chgData name="Vivek Verma" userId="348f5f6d-edef-4c85-adf1-631ae5179d11" providerId="ADAL" clId="{5B75007F-EE9F-4B1E-9C82-43BE7D498F1D}" dt="2022-11-04T14:24:22.918" v="7786" actId="208"/>
          <ac:cxnSpMkLst>
            <pc:docMk/>
            <pc:sldMk cId="1670448576" sldId="287"/>
            <ac:cxnSpMk id="22" creationId="{D17BE0A2-D7F7-61C5-7192-122A5C781541}"/>
          </ac:cxnSpMkLst>
        </pc:cxnChg>
        <pc:cxnChg chg="mod">
          <ac:chgData name="Vivek Verma" userId="348f5f6d-edef-4c85-adf1-631ae5179d11" providerId="ADAL" clId="{5B75007F-EE9F-4B1E-9C82-43BE7D498F1D}" dt="2022-11-04T14:24:22.918" v="7786" actId="208"/>
          <ac:cxnSpMkLst>
            <pc:docMk/>
            <pc:sldMk cId="1670448576" sldId="287"/>
            <ac:cxnSpMk id="23" creationId="{7502BE22-3530-D223-B163-77DDC62B5A94}"/>
          </ac:cxnSpMkLst>
        </pc:cxnChg>
        <pc:cxnChg chg="mod">
          <ac:chgData name="Vivek Verma" userId="348f5f6d-edef-4c85-adf1-631ae5179d11" providerId="ADAL" clId="{5B75007F-EE9F-4B1E-9C82-43BE7D498F1D}" dt="2022-11-04T17:24:24.573" v="9357" actId="21"/>
          <ac:cxnSpMkLst>
            <pc:docMk/>
            <pc:sldMk cId="1670448576" sldId="287"/>
            <ac:cxnSpMk id="27" creationId="{5D449B8C-54E6-1AF8-20AF-B6056D64C174}"/>
          </ac:cxnSpMkLst>
        </pc:cxnChg>
        <pc:cxnChg chg="mod">
          <ac:chgData name="Vivek Verma" userId="348f5f6d-edef-4c85-adf1-631ae5179d11" providerId="ADAL" clId="{5B75007F-EE9F-4B1E-9C82-43BE7D498F1D}" dt="2022-11-04T16:05:46.917" v="8979"/>
          <ac:cxnSpMkLst>
            <pc:docMk/>
            <pc:sldMk cId="1670448576" sldId="287"/>
            <ac:cxnSpMk id="34" creationId="{AF379B07-477E-22ED-11F1-CBB9110B61EB}"/>
          </ac:cxnSpMkLst>
        </pc:cxnChg>
        <pc:cxnChg chg="mod">
          <ac:chgData name="Vivek Verma" userId="348f5f6d-edef-4c85-adf1-631ae5179d11" providerId="ADAL" clId="{5B75007F-EE9F-4B1E-9C82-43BE7D498F1D}" dt="2022-11-04T16:05:46.917" v="8979"/>
          <ac:cxnSpMkLst>
            <pc:docMk/>
            <pc:sldMk cId="1670448576" sldId="287"/>
            <ac:cxnSpMk id="43" creationId="{1E5FB912-9BFA-7D03-E76B-0856EF060B06}"/>
          </ac:cxnSpMkLst>
        </pc:cxnChg>
        <pc:cxnChg chg="mod">
          <ac:chgData name="Vivek Verma" userId="348f5f6d-edef-4c85-adf1-631ae5179d11" providerId="ADAL" clId="{5B75007F-EE9F-4B1E-9C82-43BE7D498F1D}" dt="2022-11-04T16:05:46.917" v="8979"/>
          <ac:cxnSpMkLst>
            <pc:docMk/>
            <pc:sldMk cId="1670448576" sldId="287"/>
            <ac:cxnSpMk id="44" creationId="{BD118C75-384D-407E-8606-296C6ED11640}"/>
          </ac:cxnSpMkLst>
        </pc:cxnChg>
        <pc:cxnChg chg="mod">
          <ac:chgData name="Vivek Verma" userId="348f5f6d-edef-4c85-adf1-631ae5179d11" providerId="ADAL" clId="{5B75007F-EE9F-4B1E-9C82-43BE7D498F1D}" dt="2022-11-04T16:05:46.917" v="8979"/>
          <ac:cxnSpMkLst>
            <pc:docMk/>
            <pc:sldMk cId="1670448576" sldId="287"/>
            <ac:cxnSpMk id="45" creationId="{0B77D91B-3032-DBC4-7A47-698DE06E06E5}"/>
          </ac:cxnSpMkLst>
        </pc:cxnChg>
        <pc:cxnChg chg="mod">
          <ac:chgData name="Vivek Verma" userId="348f5f6d-edef-4c85-adf1-631ae5179d11" providerId="ADAL" clId="{5B75007F-EE9F-4B1E-9C82-43BE7D498F1D}" dt="2022-11-04T16:05:46.917" v="8979"/>
          <ac:cxnSpMkLst>
            <pc:docMk/>
            <pc:sldMk cId="1670448576" sldId="287"/>
            <ac:cxnSpMk id="46" creationId="{44740C7B-4C75-756D-7C83-0BF0CEBC8485}"/>
          </ac:cxnSpMkLst>
        </pc:cxnChg>
      </pc:sldChg>
      <pc:sldChg chg="addSp delSp modSp add del mod delAnim modAnim">
        <pc:chgData name="Vivek Verma" userId="348f5f6d-edef-4c85-adf1-631ae5179d11" providerId="ADAL" clId="{5B75007F-EE9F-4B1E-9C82-43BE7D498F1D}" dt="2022-11-04T17:29:46.503" v="9486" actId="2696"/>
        <pc:sldMkLst>
          <pc:docMk/>
          <pc:sldMk cId="4145746383" sldId="288"/>
        </pc:sldMkLst>
        <pc:spChg chg="mod">
          <ac:chgData name="Vivek Verma" userId="348f5f6d-edef-4c85-adf1-631ae5179d11" providerId="ADAL" clId="{5B75007F-EE9F-4B1E-9C82-43BE7D498F1D}" dt="2022-11-04T17:27:00.101" v="9382" actId="21"/>
          <ac:spMkLst>
            <pc:docMk/>
            <pc:sldMk cId="4145746383" sldId="288"/>
            <ac:spMk id="2" creationId="{0624CB54-5874-4218-B696-292925181ACC}"/>
          </ac:spMkLst>
        </pc:spChg>
        <pc:spChg chg="mod">
          <ac:chgData name="Vivek Verma" userId="348f5f6d-edef-4c85-adf1-631ae5179d11" providerId="ADAL" clId="{5B75007F-EE9F-4B1E-9C82-43BE7D498F1D}" dt="2022-11-04T16:06:33.741" v="8986" actId="14100"/>
          <ac:spMkLst>
            <pc:docMk/>
            <pc:sldMk cId="4145746383" sldId="288"/>
            <ac:spMk id="5" creationId="{7A537EBA-9374-91D1-40A1-4BDC462BFCC6}"/>
          </ac:spMkLst>
        </pc:spChg>
        <pc:spChg chg="del mod">
          <ac:chgData name="Vivek Verma" userId="348f5f6d-edef-4c85-adf1-631ae5179d11" providerId="ADAL" clId="{5B75007F-EE9F-4B1E-9C82-43BE7D498F1D}" dt="2022-11-04T17:29:17.386" v="9455" actId="21"/>
          <ac:spMkLst>
            <pc:docMk/>
            <pc:sldMk cId="4145746383" sldId="288"/>
            <ac:spMk id="8" creationId="{4F221694-D074-CDE5-075C-C5C2D9D7AAB2}"/>
          </ac:spMkLst>
        </pc:spChg>
        <pc:spChg chg="del mod topLvl">
          <ac:chgData name="Vivek Verma" userId="348f5f6d-edef-4c85-adf1-631ae5179d11" providerId="ADAL" clId="{5B75007F-EE9F-4B1E-9C82-43BE7D498F1D}" dt="2022-11-04T14:30:42.602" v="7814" actId="478"/>
          <ac:spMkLst>
            <pc:docMk/>
            <pc:sldMk cId="4145746383" sldId="288"/>
            <ac:spMk id="29" creationId="{81F84450-BE5A-D58F-A8A9-F7840C60E011}"/>
          </ac:spMkLst>
        </pc:spChg>
        <pc:spChg chg="del mod topLvl">
          <ac:chgData name="Vivek Verma" userId="348f5f6d-edef-4c85-adf1-631ae5179d11" providerId="ADAL" clId="{5B75007F-EE9F-4B1E-9C82-43BE7D498F1D}" dt="2022-11-04T14:30:36.320" v="7811" actId="478"/>
          <ac:spMkLst>
            <pc:docMk/>
            <pc:sldMk cId="4145746383" sldId="288"/>
            <ac:spMk id="31" creationId="{96600A32-B7D6-6C1A-49DD-B5DC852ED7BF}"/>
          </ac:spMkLst>
        </pc:spChg>
        <pc:spChg chg="del mod topLvl">
          <ac:chgData name="Vivek Verma" userId="348f5f6d-edef-4c85-adf1-631ae5179d11" providerId="ADAL" clId="{5B75007F-EE9F-4B1E-9C82-43BE7D498F1D}" dt="2022-11-04T14:30:40.431" v="7813" actId="478"/>
          <ac:spMkLst>
            <pc:docMk/>
            <pc:sldMk cId="4145746383" sldId="288"/>
            <ac:spMk id="32" creationId="{DC12E333-5898-29EB-3D05-70A11A95DA83}"/>
          </ac:spMkLst>
        </pc:spChg>
        <pc:spChg chg="add mod">
          <ac:chgData name="Vivek Verma" userId="348f5f6d-edef-4c85-adf1-631ae5179d11" providerId="ADAL" clId="{5B75007F-EE9F-4B1E-9C82-43BE7D498F1D}" dt="2022-11-04T14:31:55.449" v="7823" actId="14100"/>
          <ac:spMkLst>
            <pc:docMk/>
            <pc:sldMk cId="4145746383" sldId="288"/>
            <ac:spMk id="36" creationId="{F7C60658-0CA7-7568-65DC-5F05D672632E}"/>
          </ac:spMkLst>
        </pc:spChg>
        <pc:spChg chg="mod">
          <ac:chgData name="Vivek Verma" userId="348f5f6d-edef-4c85-adf1-631ae5179d11" providerId="ADAL" clId="{5B75007F-EE9F-4B1E-9C82-43BE7D498F1D}" dt="2022-11-04T16:06:22.367" v="8984"/>
          <ac:spMkLst>
            <pc:docMk/>
            <pc:sldMk cId="4145746383" sldId="288"/>
            <ac:spMk id="43" creationId="{527C02BC-0660-D059-3A50-C58D5307FA7D}"/>
          </ac:spMkLst>
        </pc:spChg>
        <pc:spChg chg="mod">
          <ac:chgData name="Vivek Verma" userId="348f5f6d-edef-4c85-adf1-631ae5179d11" providerId="ADAL" clId="{5B75007F-EE9F-4B1E-9C82-43BE7D498F1D}" dt="2022-11-04T16:06:22.367" v="8984"/>
          <ac:spMkLst>
            <pc:docMk/>
            <pc:sldMk cId="4145746383" sldId="288"/>
            <ac:spMk id="46" creationId="{09FF12C8-1C53-C150-62FA-4AB15721328B}"/>
          </ac:spMkLst>
        </pc:spChg>
        <pc:spChg chg="mod">
          <ac:chgData name="Vivek Verma" userId="348f5f6d-edef-4c85-adf1-631ae5179d11" providerId="ADAL" clId="{5B75007F-EE9F-4B1E-9C82-43BE7D498F1D}" dt="2022-11-04T16:06:22.367" v="8984"/>
          <ac:spMkLst>
            <pc:docMk/>
            <pc:sldMk cId="4145746383" sldId="288"/>
            <ac:spMk id="51" creationId="{8B97A9B0-C608-4D01-6BF7-FFF8F2362583}"/>
          </ac:spMkLst>
        </pc:spChg>
        <pc:spChg chg="add del mod">
          <ac:chgData name="Vivek Verma" userId="348f5f6d-edef-4c85-adf1-631ae5179d11" providerId="ADAL" clId="{5B75007F-EE9F-4B1E-9C82-43BE7D498F1D}" dt="2022-11-04T17:28:55.152" v="9451" actId="21"/>
          <ac:spMkLst>
            <pc:docMk/>
            <pc:sldMk cId="4145746383" sldId="288"/>
            <ac:spMk id="58" creationId="{A1C4C8E0-219A-D708-C359-255E114C32DE}"/>
          </ac:spMkLst>
        </pc:spChg>
        <pc:spChg chg="add del mod">
          <ac:chgData name="Vivek Verma" userId="348f5f6d-edef-4c85-adf1-631ae5179d11" providerId="ADAL" clId="{5B75007F-EE9F-4B1E-9C82-43BE7D498F1D}" dt="2022-11-04T17:28:55.152" v="9451" actId="21"/>
          <ac:spMkLst>
            <pc:docMk/>
            <pc:sldMk cId="4145746383" sldId="288"/>
            <ac:spMk id="59" creationId="{98604CDD-C5EB-DC01-3ED8-6CBAB54D8DE4}"/>
          </ac:spMkLst>
        </pc:spChg>
        <pc:spChg chg="ord">
          <ac:chgData name="Vivek Verma" userId="348f5f6d-edef-4c85-adf1-631ae5179d11" providerId="ADAL" clId="{5B75007F-EE9F-4B1E-9C82-43BE7D498F1D}" dt="2022-11-04T14:30:54.244" v="7816" actId="167"/>
          <ac:spMkLst>
            <pc:docMk/>
            <pc:sldMk cId="4145746383" sldId="288"/>
            <ac:spMk id="220" creationId="{45522FBF-53C2-3AC2-3580-3C4A01D9C6A7}"/>
          </ac:spMkLst>
        </pc:spChg>
        <pc:grpChg chg="del">
          <ac:chgData name="Vivek Verma" userId="348f5f6d-edef-4c85-adf1-631ae5179d11" providerId="ADAL" clId="{5B75007F-EE9F-4B1E-9C82-43BE7D498F1D}" dt="2022-11-04T16:06:20.974" v="8983" actId="478"/>
          <ac:grpSpMkLst>
            <pc:docMk/>
            <pc:sldMk cId="4145746383" sldId="288"/>
            <ac:grpSpMk id="3" creationId="{38E55807-8295-E750-24B0-360466A58E28}"/>
          </ac:grpSpMkLst>
        </pc:grpChg>
        <pc:grpChg chg="add del mod">
          <ac:chgData name="Vivek Verma" userId="348f5f6d-edef-4c85-adf1-631ae5179d11" providerId="ADAL" clId="{5B75007F-EE9F-4B1E-9C82-43BE7D498F1D}" dt="2022-11-04T14:30:26.544" v="7809" actId="165"/>
          <ac:grpSpMkLst>
            <pc:docMk/>
            <pc:sldMk cId="4145746383" sldId="288"/>
            <ac:grpSpMk id="6" creationId="{49E414D5-B26F-4150-67FB-1793C792A023}"/>
          </ac:grpSpMkLst>
        </pc:grpChg>
        <pc:grpChg chg="del mod topLvl">
          <ac:chgData name="Vivek Verma" userId="348f5f6d-edef-4c85-adf1-631ae5179d11" providerId="ADAL" clId="{5B75007F-EE9F-4B1E-9C82-43BE7D498F1D}" dt="2022-11-04T14:30:31.754" v="7810" actId="165"/>
          <ac:grpSpMkLst>
            <pc:docMk/>
            <pc:sldMk cId="4145746383" sldId="288"/>
            <ac:grpSpMk id="7" creationId="{FAC9D1CA-EAA6-8969-248A-5AE7C94630AD}"/>
          </ac:grpSpMkLst>
        </pc:grpChg>
        <pc:grpChg chg="mod">
          <ac:chgData name="Vivek Verma" userId="348f5f6d-edef-4c85-adf1-631ae5179d11" providerId="ADAL" clId="{5B75007F-EE9F-4B1E-9C82-43BE7D498F1D}" dt="2022-11-04T14:31:20.345" v="7817" actId="164"/>
          <ac:grpSpMkLst>
            <pc:docMk/>
            <pc:sldMk cId="4145746383" sldId="288"/>
            <ac:grpSpMk id="10" creationId="{AC18A200-B4C0-3862-399F-0E0704B93524}"/>
          </ac:grpSpMkLst>
        </pc:grpChg>
        <pc:grpChg chg="mod">
          <ac:chgData name="Vivek Verma" userId="348f5f6d-edef-4c85-adf1-631ae5179d11" providerId="ADAL" clId="{5B75007F-EE9F-4B1E-9C82-43BE7D498F1D}" dt="2022-11-04T14:31:20.345" v="7817" actId="164"/>
          <ac:grpSpMkLst>
            <pc:docMk/>
            <pc:sldMk cId="4145746383" sldId="288"/>
            <ac:grpSpMk id="14" creationId="{7B4F6FF0-A42E-3093-4CB8-D010D5CBFF8D}"/>
          </ac:grpSpMkLst>
        </pc:grpChg>
        <pc:grpChg chg="mod">
          <ac:chgData name="Vivek Verma" userId="348f5f6d-edef-4c85-adf1-631ae5179d11" providerId="ADAL" clId="{5B75007F-EE9F-4B1E-9C82-43BE7D498F1D}" dt="2022-11-04T14:31:20.345" v="7817" actId="164"/>
          <ac:grpSpMkLst>
            <pc:docMk/>
            <pc:sldMk cId="4145746383" sldId="288"/>
            <ac:grpSpMk id="21" creationId="{C2574B76-3D15-3D9A-B480-A70CAA96991A}"/>
          </ac:grpSpMkLst>
        </pc:grpChg>
        <pc:grpChg chg="add mod ord">
          <ac:chgData name="Vivek Verma" userId="348f5f6d-edef-4c85-adf1-631ae5179d11" providerId="ADAL" clId="{5B75007F-EE9F-4B1E-9C82-43BE7D498F1D}" dt="2022-11-04T14:35:09.751" v="7863" actId="1038"/>
          <ac:grpSpMkLst>
            <pc:docMk/>
            <pc:sldMk cId="4145746383" sldId="288"/>
            <ac:grpSpMk id="35" creationId="{ACC89BBA-F376-6B7A-6F55-D30E017DF08C}"/>
          </ac:grpSpMkLst>
        </pc:grpChg>
        <pc:grpChg chg="del">
          <ac:chgData name="Vivek Verma" userId="348f5f6d-edef-4c85-adf1-631ae5179d11" providerId="ADAL" clId="{5B75007F-EE9F-4B1E-9C82-43BE7D498F1D}" dt="2022-11-04T14:29:25.424" v="7806" actId="478"/>
          <ac:grpSpMkLst>
            <pc:docMk/>
            <pc:sldMk cId="4145746383" sldId="288"/>
            <ac:grpSpMk id="41" creationId="{80E056B1-0BF5-79F9-010A-582DA45490E2}"/>
          </ac:grpSpMkLst>
        </pc:grpChg>
        <pc:grpChg chg="add mod ord">
          <ac:chgData name="Vivek Verma" userId="348f5f6d-edef-4c85-adf1-631ae5179d11" providerId="ADAL" clId="{5B75007F-EE9F-4B1E-9C82-43BE7D498F1D}" dt="2022-11-04T16:06:27.713" v="8985" actId="167"/>
          <ac:grpSpMkLst>
            <pc:docMk/>
            <pc:sldMk cId="4145746383" sldId="288"/>
            <ac:grpSpMk id="42" creationId="{75A6CAEF-7CD4-0C12-2355-22267AAC733C}"/>
          </ac:grpSpMkLst>
        </pc:grpChg>
        <pc:grpChg chg="mod">
          <ac:chgData name="Vivek Verma" userId="348f5f6d-edef-4c85-adf1-631ae5179d11" providerId="ADAL" clId="{5B75007F-EE9F-4B1E-9C82-43BE7D498F1D}" dt="2022-11-04T16:06:22.367" v="8984"/>
          <ac:grpSpMkLst>
            <pc:docMk/>
            <pc:sldMk cId="4145746383" sldId="288"/>
            <ac:grpSpMk id="44" creationId="{176B1C73-34D4-8E84-A2B6-D1BDD1803AD0}"/>
          </ac:grpSpMkLst>
        </pc:grpChg>
        <pc:grpChg chg="mod">
          <ac:chgData name="Vivek Verma" userId="348f5f6d-edef-4c85-adf1-631ae5179d11" providerId="ADAL" clId="{5B75007F-EE9F-4B1E-9C82-43BE7D498F1D}" dt="2022-11-04T16:06:22.367" v="8984"/>
          <ac:grpSpMkLst>
            <pc:docMk/>
            <pc:sldMk cId="4145746383" sldId="288"/>
            <ac:grpSpMk id="47" creationId="{458F4895-CB54-F5F6-C420-AAD488EA10D5}"/>
          </ac:grpSpMkLst>
        </pc:grpChg>
        <pc:picChg chg="mod topLvl">
          <ac:chgData name="Vivek Verma" userId="348f5f6d-edef-4c85-adf1-631ae5179d11" providerId="ADAL" clId="{5B75007F-EE9F-4B1E-9C82-43BE7D498F1D}" dt="2022-11-04T14:31:20.345" v="7817" actId="164"/>
          <ac:picMkLst>
            <pc:docMk/>
            <pc:sldMk cId="4145746383" sldId="288"/>
            <ac:picMk id="30" creationId="{AD59ABA0-1B8C-F403-BB94-583985B0433E}"/>
          </ac:picMkLst>
        </pc:picChg>
        <pc:picChg chg="add del mod">
          <ac:chgData name="Vivek Verma" userId="348f5f6d-edef-4c85-adf1-631ae5179d11" providerId="ADAL" clId="{5B75007F-EE9F-4B1E-9C82-43BE7D498F1D}" dt="2022-11-04T17:28:03.246" v="9400" actId="21"/>
          <ac:picMkLst>
            <pc:docMk/>
            <pc:sldMk cId="4145746383" sldId="288"/>
            <ac:picMk id="37" creationId="{A2C37B55-C5F7-3538-43B1-86DEED40FAA1}"/>
          </ac:picMkLst>
        </pc:picChg>
        <pc:picChg chg="add del mod">
          <ac:chgData name="Vivek Verma" userId="348f5f6d-edef-4c85-adf1-631ae5179d11" providerId="ADAL" clId="{5B75007F-EE9F-4B1E-9C82-43BE7D498F1D}" dt="2022-11-04T17:27:32.486" v="9385" actId="21"/>
          <ac:picMkLst>
            <pc:docMk/>
            <pc:sldMk cId="4145746383" sldId="288"/>
            <ac:picMk id="38" creationId="{071F6F03-9530-3CD9-1DB3-7A0055ECCDD7}"/>
          </ac:picMkLst>
        </pc:picChg>
        <pc:picChg chg="add del mod">
          <ac:chgData name="Vivek Verma" userId="348f5f6d-edef-4c85-adf1-631ae5179d11" providerId="ADAL" clId="{5B75007F-EE9F-4B1E-9C82-43BE7D498F1D}" dt="2022-11-04T17:28:03.246" v="9400" actId="21"/>
          <ac:picMkLst>
            <pc:docMk/>
            <pc:sldMk cId="4145746383" sldId="288"/>
            <ac:picMk id="39" creationId="{0CD1A295-FEAA-B818-0F7C-7617EBF8FB52}"/>
          </ac:picMkLst>
        </pc:picChg>
        <pc:picChg chg="mod">
          <ac:chgData name="Vivek Verma" userId="348f5f6d-edef-4c85-adf1-631ae5179d11" providerId="ADAL" clId="{5B75007F-EE9F-4B1E-9C82-43BE7D498F1D}" dt="2022-11-04T16:06:22.367" v="8984"/>
          <ac:picMkLst>
            <pc:docMk/>
            <pc:sldMk cId="4145746383" sldId="288"/>
            <ac:picMk id="48" creationId="{01C96039-6271-0E60-EF81-370196908DAD}"/>
          </ac:picMkLst>
        </pc:picChg>
        <pc:picChg chg="mod">
          <ac:chgData name="Vivek Verma" userId="348f5f6d-edef-4c85-adf1-631ae5179d11" providerId="ADAL" clId="{5B75007F-EE9F-4B1E-9C82-43BE7D498F1D}" dt="2022-11-04T16:06:22.367" v="8984"/>
          <ac:picMkLst>
            <pc:docMk/>
            <pc:sldMk cId="4145746383" sldId="288"/>
            <ac:picMk id="49" creationId="{2F27D524-3C69-9236-46CD-6C7CB93AE4DA}"/>
          </ac:picMkLst>
        </pc:picChg>
        <pc:picChg chg="mod">
          <ac:chgData name="Vivek Verma" userId="348f5f6d-edef-4c85-adf1-631ae5179d11" providerId="ADAL" clId="{5B75007F-EE9F-4B1E-9C82-43BE7D498F1D}" dt="2022-11-04T16:06:22.367" v="8984"/>
          <ac:picMkLst>
            <pc:docMk/>
            <pc:sldMk cId="4145746383" sldId="288"/>
            <ac:picMk id="50" creationId="{6E9667EA-CDFB-8C7F-479C-725C8E86B24D}"/>
          </ac:picMkLst>
        </pc:picChg>
        <pc:picChg chg="mod">
          <ac:chgData name="Vivek Verma" userId="348f5f6d-edef-4c85-adf1-631ae5179d11" providerId="ADAL" clId="{5B75007F-EE9F-4B1E-9C82-43BE7D498F1D}" dt="2022-11-04T16:06:22.367" v="8984"/>
          <ac:picMkLst>
            <pc:docMk/>
            <pc:sldMk cId="4145746383" sldId="288"/>
            <ac:picMk id="56" creationId="{819437C7-6B05-57AC-AA84-5B11F0EB21A5}"/>
          </ac:picMkLst>
        </pc:picChg>
        <pc:picChg chg="mod">
          <ac:chgData name="Vivek Verma" userId="348f5f6d-edef-4c85-adf1-631ae5179d11" providerId="ADAL" clId="{5B75007F-EE9F-4B1E-9C82-43BE7D498F1D}" dt="2022-11-04T16:06:22.367" v="8984"/>
          <ac:picMkLst>
            <pc:docMk/>
            <pc:sldMk cId="4145746383" sldId="288"/>
            <ac:picMk id="57" creationId="{DEC4B393-E5E6-7148-8881-50E32744A511}"/>
          </ac:picMkLst>
        </pc:picChg>
        <pc:cxnChg chg="mod">
          <ac:chgData name="Vivek Verma" userId="348f5f6d-edef-4c85-adf1-631ae5179d11" providerId="ADAL" clId="{5B75007F-EE9F-4B1E-9C82-43BE7D498F1D}" dt="2022-11-04T14:29:25.424" v="7806" actId="478"/>
          <ac:cxnSpMkLst>
            <pc:docMk/>
            <pc:sldMk cId="4145746383" sldId="288"/>
            <ac:cxnSpMk id="22" creationId="{D17BE0A2-D7F7-61C5-7192-122A5C781541}"/>
          </ac:cxnSpMkLst>
        </pc:cxnChg>
        <pc:cxnChg chg="mod">
          <ac:chgData name="Vivek Verma" userId="348f5f6d-edef-4c85-adf1-631ae5179d11" providerId="ADAL" clId="{5B75007F-EE9F-4B1E-9C82-43BE7D498F1D}" dt="2022-11-04T14:29:25.424" v="7806" actId="478"/>
          <ac:cxnSpMkLst>
            <pc:docMk/>
            <pc:sldMk cId="4145746383" sldId="288"/>
            <ac:cxnSpMk id="23" creationId="{7502BE22-3530-D223-B163-77DDC62B5A94}"/>
          </ac:cxnSpMkLst>
        </pc:cxnChg>
        <pc:cxnChg chg="del mod topLvl">
          <ac:chgData name="Vivek Verma" userId="348f5f6d-edef-4c85-adf1-631ae5179d11" providerId="ADAL" clId="{5B75007F-EE9F-4B1E-9C82-43BE7D498F1D}" dt="2022-11-04T14:30:37.871" v="7812" actId="478"/>
          <ac:cxnSpMkLst>
            <pc:docMk/>
            <pc:sldMk cId="4145746383" sldId="288"/>
            <ac:cxnSpMk id="33" creationId="{D426611C-8102-B35C-BF3C-C26510A611D3}"/>
          </ac:cxnSpMkLst>
        </pc:cxnChg>
        <pc:cxnChg chg="del mod topLvl">
          <ac:chgData name="Vivek Verma" userId="348f5f6d-edef-4c85-adf1-631ae5179d11" providerId="ADAL" clId="{5B75007F-EE9F-4B1E-9C82-43BE7D498F1D}" dt="2022-11-04T14:30:45.472" v="7815" actId="478"/>
          <ac:cxnSpMkLst>
            <pc:docMk/>
            <pc:sldMk cId="4145746383" sldId="288"/>
            <ac:cxnSpMk id="34" creationId="{649EC809-3044-0DE4-1705-D5618BB1C650}"/>
          </ac:cxnSpMkLst>
        </pc:cxnChg>
        <pc:cxnChg chg="mod">
          <ac:chgData name="Vivek Verma" userId="348f5f6d-edef-4c85-adf1-631ae5179d11" providerId="ADAL" clId="{5B75007F-EE9F-4B1E-9C82-43BE7D498F1D}" dt="2022-11-04T16:06:22.367" v="8984"/>
          <ac:cxnSpMkLst>
            <pc:docMk/>
            <pc:sldMk cId="4145746383" sldId="288"/>
            <ac:cxnSpMk id="45" creationId="{341403D9-556F-A1E0-B229-E8F0AA2CE13C}"/>
          </ac:cxnSpMkLst>
        </pc:cxnChg>
        <pc:cxnChg chg="mod">
          <ac:chgData name="Vivek Verma" userId="348f5f6d-edef-4c85-adf1-631ae5179d11" providerId="ADAL" clId="{5B75007F-EE9F-4B1E-9C82-43BE7D498F1D}" dt="2022-11-04T16:06:22.367" v="8984"/>
          <ac:cxnSpMkLst>
            <pc:docMk/>
            <pc:sldMk cId="4145746383" sldId="288"/>
            <ac:cxnSpMk id="52" creationId="{52A3858B-F148-9BE3-DAED-8B8AE3AE47FC}"/>
          </ac:cxnSpMkLst>
        </pc:cxnChg>
        <pc:cxnChg chg="mod">
          <ac:chgData name="Vivek Verma" userId="348f5f6d-edef-4c85-adf1-631ae5179d11" providerId="ADAL" clId="{5B75007F-EE9F-4B1E-9C82-43BE7D498F1D}" dt="2022-11-04T16:06:22.367" v="8984"/>
          <ac:cxnSpMkLst>
            <pc:docMk/>
            <pc:sldMk cId="4145746383" sldId="288"/>
            <ac:cxnSpMk id="53" creationId="{DBBDEC92-C7B9-34A5-1E36-7153B9C3F059}"/>
          </ac:cxnSpMkLst>
        </pc:cxnChg>
        <pc:cxnChg chg="mod">
          <ac:chgData name="Vivek Verma" userId="348f5f6d-edef-4c85-adf1-631ae5179d11" providerId="ADAL" clId="{5B75007F-EE9F-4B1E-9C82-43BE7D498F1D}" dt="2022-11-04T16:06:22.367" v="8984"/>
          <ac:cxnSpMkLst>
            <pc:docMk/>
            <pc:sldMk cId="4145746383" sldId="288"/>
            <ac:cxnSpMk id="54" creationId="{6FBB488B-94F5-19DE-F07B-13DD392B588F}"/>
          </ac:cxnSpMkLst>
        </pc:cxnChg>
        <pc:cxnChg chg="mod">
          <ac:chgData name="Vivek Verma" userId="348f5f6d-edef-4c85-adf1-631ae5179d11" providerId="ADAL" clId="{5B75007F-EE9F-4B1E-9C82-43BE7D498F1D}" dt="2022-11-04T16:06:22.367" v="8984"/>
          <ac:cxnSpMkLst>
            <pc:docMk/>
            <pc:sldMk cId="4145746383" sldId="288"/>
            <ac:cxnSpMk id="55" creationId="{FC66F594-BABF-66A9-B7E2-74397F71CAF3}"/>
          </ac:cxnSpMkLst>
        </pc:cxnChg>
      </pc:sldChg>
      <pc:sldChg chg="addSp delSp modSp add del mod delAnim modAnim">
        <pc:chgData name="Vivek Verma" userId="348f5f6d-edef-4c85-adf1-631ae5179d11" providerId="ADAL" clId="{5B75007F-EE9F-4B1E-9C82-43BE7D498F1D}" dt="2022-11-04T17:43:45.519" v="9695" actId="47"/>
        <pc:sldMkLst>
          <pc:docMk/>
          <pc:sldMk cId="1262038350" sldId="289"/>
        </pc:sldMkLst>
        <pc:spChg chg="mod">
          <ac:chgData name="Vivek Verma" userId="348f5f6d-edef-4c85-adf1-631ae5179d11" providerId="ADAL" clId="{5B75007F-EE9F-4B1E-9C82-43BE7D498F1D}" dt="2022-11-04T17:30:34.247" v="9495" actId="21"/>
          <ac:spMkLst>
            <pc:docMk/>
            <pc:sldMk cId="1262038350" sldId="289"/>
            <ac:spMk id="2" creationId="{0624CB54-5874-4218-B696-292925181ACC}"/>
          </ac:spMkLst>
        </pc:spChg>
        <pc:spChg chg="mod">
          <ac:chgData name="Vivek Verma" userId="348f5f6d-edef-4c85-adf1-631ae5179d11" providerId="ADAL" clId="{5B75007F-EE9F-4B1E-9C82-43BE7D498F1D}" dt="2022-11-04T14:45:04.757" v="7944" actId="14100"/>
          <ac:spMkLst>
            <pc:docMk/>
            <pc:sldMk cId="1262038350" sldId="289"/>
            <ac:spMk id="5" creationId="{7A537EBA-9374-91D1-40A1-4BDC462BFCC6}"/>
          </ac:spMkLst>
        </pc:spChg>
        <pc:spChg chg="add mod ord">
          <ac:chgData name="Vivek Verma" userId="348f5f6d-edef-4c85-adf1-631ae5179d11" providerId="ADAL" clId="{5B75007F-EE9F-4B1E-9C82-43BE7D498F1D}" dt="2022-11-04T14:49:04.784" v="7979" actId="167"/>
          <ac:spMkLst>
            <pc:docMk/>
            <pc:sldMk cId="1262038350" sldId="289"/>
            <ac:spMk id="7" creationId="{73B6B1F2-5F05-3EF7-F4ED-D8953262A412}"/>
          </ac:spMkLst>
        </pc:spChg>
        <pc:spChg chg="del">
          <ac:chgData name="Vivek Verma" userId="348f5f6d-edef-4c85-adf1-631ae5179d11" providerId="ADAL" clId="{5B75007F-EE9F-4B1E-9C82-43BE7D498F1D}" dt="2022-11-04T14:44:51.280" v="7941" actId="478"/>
          <ac:spMkLst>
            <pc:docMk/>
            <pc:sldMk cId="1262038350" sldId="289"/>
            <ac:spMk id="8" creationId="{4F221694-D074-CDE5-075C-C5C2D9D7AAB2}"/>
          </ac:spMkLst>
        </pc:spChg>
        <pc:spChg chg="mod">
          <ac:chgData name="Vivek Verma" userId="348f5f6d-edef-4c85-adf1-631ae5179d11" providerId="ADAL" clId="{5B75007F-EE9F-4B1E-9C82-43BE7D498F1D}" dt="2022-11-04T14:51:42.028" v="7992"/>
          <ac:spMkLst>
            <pc:docMk/>
            <pc:sldMk cId="1262038350" sldId="289"/>
            <ac:spMk id="19" creationId="{372D28CC-7DB4-8459-1BEA-7CB703A2DDCA}"/>
          </ac:spMkLst>
        </pc:spChg>
        <pc:spChg chg="mod">
          <ac:chgData name="Vivek Verma" userId="348f5f6d-edef-4c85-adf1-631ae5179d11" providerId="ADAL" clId="{5B75007F-EE9F-4B1E-9C82-43BE7D498F1D}" dt="2022-11-04T14:51:42.028" v="7992"/>
          <ac:spMkLst>
            <pc:docMk/>
            <pc:sldMk cId="1262038350" sldId="289"/>
            <ac:spMk id="20" creationId="{570C6751-733C-1C56-6E77-279677DFE7BF}"/>
          </ac:spMkLst>
        </pc:spChg>
        <pc:spChg chg="mod">
          <ac:chgData name="Vivek Verma" userId="348f5f6d-edef-4c85-adf1-631ae5179d11" providerId="ADAL" clId="{5B75007F-EE9F-4B1E-9C82-43BE7D498F1D}" dt="2022-11-04T14:51:42.028" v="7992"/>
          <ac:spMkLst>
            <pc:docMk/>
            <pc:sldMk cId="1262038350" sldId="289"/>
            <ac:spMk id="23" creationId="{D2272CB2-8428-5A0D-FB13-DC58D3E219F5}"/>
          </ac:spMkLst>
        </pc:spChg>
        <pc:spChg chg="mod">
          <ac:chgData name="Vivek Verma" userId="348f5f6d-edef-4c85-adf1-631ae5179d11" providerId="ADAL" clId="{5B75007F-EE9F-4B1E-9C82-43BE7D498F1D}" dt="2022-11-04T14:52:10.683" v="7997"/>
          <ac:spMkLst>
            <pc:docMk/>
            <pc:sldMk cId="1262038350" sldId="289"/>
            <ac:spMk id="31" creationId="{2838D477-3BED-D34F-FA9D-4A80B9DE7963}"/>
          </ac:spMkLst>
        </pc:spChg>
        <pc:spChg chg="mod">
          <ac:chgData name="Vivek Verma" userId="348f5f6d-edef-4c85-adf1-631ae5179d11" providerId="ADAL" clId="{5B75007F-EE9F-4B1E-9C82-43BE7D498F1D}" dt="2022-11-04T14:52:10.683" v="7997"/>
          <ac:spMkLst>
            <pc:docMk/>
            <pc:sldMk cId="1262038350" sldId="289"/>
            <ac:spMk id="32" creationId="{D491C09B-156C-FB5C-7226-0139ABB6942D}"/>
          </ac:spMkLst>
        </pc:spChg>
        <pc:spChg chg="mod">
          <ac:chgData name="Vivek Verma" userId="348f5f6d-edef-4c85-adf1-631ae5179d11" providerId="ADAL" clId="{5B75007F-EE9F-4B1E-9C82-43BE7D498F1D}" dt="2022-11-04T14:52:10.683" v="7997"/>
          <ac:spMkLst>
            <pc:docMk/>
            <pc:sldMk cId="1262038350" sldId="289"/>
            <ac:spMk id="34" creationId="{19FA9CFD-1898-6BFB-9F78-B6A63D7D0787}"/>
          </ac:spMkLst>
        </pc:spChg>
        <pc:spChg chg="add mod">
          <ac:chgData name="Vivek Verma" userId="348f5f6d-edef-4c85-adf1-631ae5179d11" providerId="ADAL" clId="{5B75007F-EE9F-4B1E-9C82-43BE7D498F1D}" dt="2022-11-04T15:09:26.788" v="8222" actId="12788"/>
          <ac:spMkLst>
            <pc:docMk/>
            <pc:sldMk cId="1262038350" sldId="289"/>
            <ac:spMk id="41" creationId="{3171A9B5-7160-9D0B-A66E-529AA2803CF4}"/>
          </ac:spMkLst>
        </pc:spChg>
        <pc:spChg chg="add del mod">
          <ac:chgData name="Vivek Verma" userId="348f5f6d-edef-4c85-adf1-631ae5179d11" providerId="ADAL" clId="{5B75007F-EE9F-4B1E-9C82-43BE7D498F1D}" dt="2022-11-04T17:40:05.376" v="9590" actId="21"/>
          <ac:spMkLst>
            <pc:docMk/>
            <pc:sldMk cId="1262038350" sldId="289"/>
            <ac:spMk id="42" creationId="{54AF683E-8A4B-FF9A-6FE2-64619E512086}"/>
          </ac:spMkLst>
        </pc:spChg>
        <pc:spChg chg="add del mod">
          <ac:chgData name="Vivek Verma" userId="348f5f6d-edef-4c85-adf1-631ae5179d11" providerId="ADAL" clId="{5B75007F-EE9F-4B1E-9C82-43BE7D498F1D}" dt="2022-11-04T17:40:05.376" v="9590" actId="21"/>
          <ac:spMkLst>
            <pc:docMk/>
            <pc:sldMk cId="1262038350" sldId="289"/>
            <ac:spMk id="43" creationId="{758709B9-5177-838F-43E1-CE7287DEF853}"/>
          </ac:spMkLst>
        </pc:spChg>
        <pc:spChg chg="add del mod">
          <ac:chgData name="Vivek Verma" userId="348f5f6d-edef-4c85-adf1-631ae5179d11" providerId="ADAL" clId="{5B75007F-EE9F-4B1E-9C82-43BE7D498F1D}" dt="2022-11-04T17:41:18.216" v="9620" actId="21"/>
          <ac:spMkLst>
            <pc:docMk/>
            <pc:sldMk cId="1262038350" sldId="289"/>
            <ac:spMk id="44" creationId="{0B78CD17-0191-91A6-83B0-1DF7E9563D67}"/>
          </ac:spMkLst>
        </pc:spChg>
        <pc:spChg chg="add del mod">
          <ac:chgData name="Vivek Verma" userId="348f5f6d-edef-4c85-adf1-631ae5179d11" providerId="ADAL" clId="{5B75007F-EE9F-4B1E-9C82-43BE7D498F1D}" dt="2022-11-04T15:00:31.784" v="8111" actId="478"/>
          <ac:spMkLst>
            <pc:docMk/>
            <pc:sldMk cId="1262038350" sldId="289"/>
            <ac:spMk id="45" creationId="{4E60DE27-C925-552B-C5A7-044F598704F1}"/>
          </ac:spMkLst>
        </pc:spChg>
        <pc:spChg chg="add del mod">
          <ac:chgData name="Vivek Verma" userId="348f5f6d-edef-4c85-adf1-631ae5179d11" providerId="ADAL" clId="{5B75007F-EE9F-4B1E-9C82-43BE7D498F1D}" dt="2022-11-04T17:41:18.216" v="9620" actId="21"/>
          <ac:spMkLst>
            <pc:docMk/>
            <pc:sldMk cId="1262038350" sldId="289"/>
            <ac:spMk id="46" creationId="{36C1FB66-F696-023E-E8E9-728B5EFB0F66}"/>
          </ac:spMkLst>
        </pc:spChg>
        <pc:spChg chg="add del mod ord">
          <ac:chgData name="Vivek Verma" userId="348f5f6d-edef-4c85-adf1-631ae5179d11" providerId="ADAL" clId="{5B75007F-EE9F-4B1E-9C82-43BE7D498F1D}" dt="2022-11-04T17:42:05.635" v="9647" actId="21"/>
          <ac:spMkLst>
            <pc:docMk/>
            <pc:sldMk cId="1262038350" sldId="289"/>
            <ac:spMk id="47" creationId="{9B0968B0-1365-BC9B-84EC-462F6D9587EB}"/>
          </ac:spMkLst>
        </pc:spChg>
        <pc:spChg chg="add del mod">
          <ac:chgData name="Vivek Verma" userId="348f5f6d-edef-4c85-adf1-631ae5179d11" providerId="ADAL" clId="{5B75007F-EE9F-4B1E-9C82-43BE7D498F1D}" dt="2022-11-04T17:41:18.216" v="9620" actId="21"/>
          <ac:spMkLst>
            <pc:docMk/>
            <pc:sldMk cId="1262038350" sldId="289"/>
            <ac:spMk id="48" creationId="{7E24F4E8-F8BD-974C-C94F-479A5AF99F3D}"/>
          </ac:spMkLst>
        </pc:spChg>
        <pc:spChg chg="add del mod">
          <ac:chgData name="Vivek Verma" userId="348f5f6d-edef-4c85-adf1-631ae5179d11" providerId="ADAL" clId="{5B75007F-EE9F-4B1E-9C82-43BE7D498F1D}" dt="2022-11-04T17:41:18.216" v="9620" actId="21"/>
          <ac:spMkLst>
            <pc:docMk/>
            <pc:sldMk cId="1262038350" sldId="289"/>
            <ac:spMk id="49" creationId="{56929421-D864-8567-BCCD-925177F40DF9}"/>
          </ac:spMkLst>
        </pc:spChg>
        <pc:spChg chg="add del mod">
          <ac:chgData name="Vivek Verma" userId="348f5f6d-edef-4c85-adf1-631ae5179d11" providerId="ADAL" clId="{5B75007F-EE9F-4B1E-9C82-43BE7D498F1D}" dt="2022-11-04T17:41:18.216" v="9620" actId="21"/>
          <ac:spMkLst>
            <pc:docMk/>
            <pc:sldMk cId="1262038350" sldId="289"/>
            <ac:spMk id="50" creationId="{B2D2A24E-DCC5-C390-5377-52AEB475EC16}"/>
          </ac:spMkLst>
        </pc:spChg>
        <pc:spChg chg="add del mod">
          <ac:chgData name="Vivek Verma" userId="348f5f6d-edef-4c85-adf1-631ae5179d11" providerId="ADAL" clId="{5B75007F-EE9F-4B1E-9C82-43BE7D498F1D}" dt="2022-11-04T17:42:05.635" v="9647" actId="21"/>
          <ac:spMkLst>
            <pc:docMk/>
            <pc:sldMk cId="1262038350" sldId="289"/>
            <ac:spMk id="51" creationId="{2364D40C-DC6E-9314-A087-B4794D86F349}"/>
          </ac:spMkLst>
        </pc:spChg>
        <pc:spChg chg="add del mod">
          <ac:chgData name="Vivek Verma" userId="348f5f6d-edef-4c85-adf1-631ae5179d11" providerId="ADAL" clId="{5B75007F-EE9F-4B1E-9C82-43BE7D498F1D}" dt="2022-11-04T17:42:05.635" v="9647" actId="21"/>
          <ac:spMkLst>
            <pc:docMk/>
            <pc:sldMk cId="1262038350" sldId="289"/>
            <ac:spMk id="52" creationId="{0D6A359E-16E3-70EE-CEDF-1BF9113565EB}"/>
          </ac:spMkLst>
        </pc:spChg>
        <pc:spChg chg="add del">
          <ac:chgData name="Vivek Verma" userId="348f5f6d-edef-4c85-adf1-631ae5179d11" providerId="ADAL" clId="{5B75007F-EE9F-4B1E-9C82-43BE7D498F1D}" dt="2022-11-04T15:19:27.616" v="8297" actId="478"/>
          <ac:spMkLst>
            <pc:docMk/>
            <pc:sldMk cId="1262038350" sldId="289"/>
            <ac:spMk id="54" creationId="{4BA6F572-9010-DCED-3BB9-93597BA04EC7}"/>
          </ac:spMkLst>
        </pc:spChg>
        <pc:spChg chg="add mod">
          <ac:chgData name="Vivek Verma" userId="348f5f6d-edef-4c85-adf1-631ae5179d11" providerId="ADAL" clId="{5B75007F-EE9F-4B1E-9C82-43BE7D498F1D}" dt="2022-11-04T16:54:04.084" v="9247" actId="164"/>
          <ac:spMkLst>
            <pc:docMk/>
            <pc:sldMk cId="1262038350" sldId="289"/>
            <ac:spMk id="55" creationId="{6BD6A2CF-AD2C-7146-9378-5B99BBA81A64}"/>
          </ac:spMkLst>
        </pc:spChg>
        <pc:spChg chg="add del">
          <ac:chgData name="Vivek Verma" userId="348f5f6d-edef-4c85-adf1-631ae5179d11" providerId="ADAL" clId="{5B75007F-EE9F-4B1E-9C82-43BE7D498F1D}" dt="2022-11-04T15:21:39.176" v="8318" actId="478"/>
          <ac:spMkLst>
            <pc:docMk/>
            <pc:sldMk cId="1262038350" sldId="289"/>
            <ac:spMk id="61" creationId="{FA2C0697-318C-E5D8-B117-356E9ECA9447}"/>
          </ac:spMkLst>
        </pc:spChg>
        <pc:spChg chg="add del mod">
          <ac:chgData name="Vivek Verma" userId="348f5f6d-edef-4c85-adf1-631ae5179d11" providerId="ADAL" clId="{5B75007F-EE9F-4B1E-9C82-43BE7D498F1D}" dt="2022-11-04T17:38:59.594" v="9584" actId="21"/>
          <ac:spMkLst>
            <pc:docMk/>
            <pc:sldMk cId="1262038350" sldId="289"/>
            <ac:spMk id="68" creationId="{AB9F11B4-748F-9B59-58D3-7FAB9FCCCDFB}"/>
          </ac:spMkLst>
        </pc:spChg>
        <pc:grpChg chg="add del mod">
          <ac:chgData name="Vivek Verma" userId="348f5f6d-edef-4c85-adf1-631ae5179d11" providerId="ADAL" clId="{5B75007F-EE9F-4B1E-9C82-43BE7D498F1D}" dt="2022-11-04T14:52:02.351" v="7994" actId="21"/>
          <ac:grpSpMkLst>
            <pc:docMk/>
            <pc:sldMk cId="1262038350" sldId="289"/>
            <ac:grpSpMk id="18" creationId="{46A4D5D3-F79C-1CBF-2252-D5734EF2C85E}"/>
          </ac:grpSpMkLst>
        </pc:grpChg>
        <pc:grpChg chg="add del mod">
          <ac:chgData name="Vivek Verma" userId="348f5f6d-edef-4c85-adf1-631ae5179d11" providerId="ADAL" clId="{5B75007F-EE9F-4B1E-9C82-43BE7D498F1D}" dt="2022-11-04T14:52:24.987" v="8000" actId="21"/>
          <ac:grpSpMkLst>
            <pc:docMk/>
            <pc:sldMk cId="1262038350" sldId="289"/>
            <ac:grpSpMk id="29" creationId="{6FB943E8-F196-562A-FC0C-4EC26B718677}"/>
          </ac:grpSpMkLst>
        </pc:grpChg>
        <pc:grpChg chg="del">
          <ac:chgData name="Vivek Verma" userId="348f5f6d-edef-4c85-adf1-631ae5179d11" providerId="ADAL" clId="{5B75007F-EE9F-4B1E-9C82-43BE7D498F1D}" dt="2022-11-04T14:44:45.786" v="7939" actId="478"/>
          <ac:grpSpMkLst>
            <pc:docMk/>
            <pc:sldMk cId="1262038350" sldId="289"/>
            <ac:grpSpMk id="35" creationId="{ACC89BBA-F376-6B7A-6F55-D30E017DF08C}"/>
          </ac:grpSpMkLst>
        </pc:grpChg>
        <pc:grpChg chg="add del mod">
          <ac:chgData name="Vivek Verma" userId="348f5f6d-edef-4c85-adf1-631ae5179d11" providerId="ADAL" clId="{5B75007F-EE9F-4B1E-9C82-43BE7D498F1D}" dt="2022-11-04T17:43:01.959" v="9669" actId="21"/>
          <ac:grpSpMkLst>
            <pc:docMk/>
            <pc:sldMk cId="1262038350" sldId="289"/>
            <ac:grpSpMk id="69" creationId="{AC6CD0AC-10B5-985D-3922-5BEE2EDFF449}"/>
          </ac:grpSpMkLst>
        </pc:grpChg>
        <pc:picChg chg="add del mod ord modCrop">
          <ac:chgData name="Vivek Verma" userId="348f5f6d-edef-4c85-adf1-631ae5179d11" providerId="ADAL" clId="{5B75007F-EE9F-4B1E-9C82-43BE7D498F1D}" dt="2022-11-04T17:39:16.978" v="9587" actId="21"/>
          <ac:picMkLst>
            <pc:docMk/>
            <pc:sldMk cId="1262038350" sldId="289"/>
            <ac:picMk id="6" creationId="{75088AE1-5944-3C2E-0AA2-1EDAECD2FA5A}"/>
          </ac:picMkLst>
        </pc:picChg>
        <pc:picChg chg="add del">
          <ac:chgData name="Vivek Verma" userId="348f5f6d-edef-4c85-adf1-631ae5179d11" providerId="ADAL" clId="{5B75007F-EE9F-4B1E-9C82-43BE7D498F1D}" dt="2022-11-04T14:52:09.207" v="7996" actId="478"/>
          <ac:picMkLst>
            <pc:docMk/>
            <pc:sldMk cId="1262038350" sldId="289"/>
            <ac:picMk id="24" creationId="{FCF69E70-905E-BE23-22FE-9319F7B0A7E8}"/>
          </ac:picMkLst>
        </pc:picChg>
        <pc:picChg chg="del">
          <ac:chgData name="Vivek Verma" userId="348f5f6d-edef-4c85-adf1-631ae5179d11" providerId="ADAL" clId="{5B75007F-EE9F-4B1E-9C82-43BE7D498F1D}" dt="2022-11-04T14:44:48.184" v="7940" actId="478"/>
          <ac:picMkLst>
            <pc:docMk/>
            <pc:sldMk cId="1262038350" sldId="289"/>
            <ac:picMk id="37" creationId="{A2C37B55-C5F7-3538-43B1-86DEED40FAA1}"/>
          </ac:picMkLst>
        </pc:picChg>
        <pc:picChg chg="del">
          <ac:chgData name="Vivek Verma" userId="348f5f6d-edef-4c85-adf1-631ae5179d11" providerId="ADAL" clId="{5B75007F-EE9F-4B1E-9C82-43BE7D498F1D}" dt="2022-11-04T14:44:41.785" v="7938" actId="478"/>
          <ac:picMkLst>
            <pc:docMk/>
            <pc:sldMk cId="1262038350" sldId="289"/>
            <ac:picMk id="38" creationId="{071F6F03-9530-3CD9-1DB3-7A0055ECCDD7}"/>
          </ac:picMkLst>
        </pc:picChg>
        <pc:picChg chg="del">
          <ac:chgData name="Vivek Verma" userId="348f5f6d-edef-4c85-adf1-631ae5179d11" providerId="ADAL" clId="{5B75007F-EE9F-4B1E-9C82-43BE7D498F1D}" dt="2022-11-04T14:44:54.640" v="7942" actId="478"/>
          <ac:picMkLst>
            <pc:docMk/>
            <pc:sldMk cId="1262038350" sldId="289"/>
            <ac:picMk id="39" creationId="{0CD1A295-FEAA-B818-0F7C-7617EBF8FB52}"/>
          </ac:picMkLst>
        </pc:picChg>
        <pc:picChg chg="add del mod">
          <ac:chgData name="Vivek Verma" userId="348f5f6d-edef-4c85-adf1-631ae5179d11" providerId="ADAL" clId="{5B75007F-EE9F-4B1E-9C82-43BE7D498F1D}" dt="2022-11-04T17:31:41.541" v="9500" actId="21"/>
          <ac:picMkLst>
            <pc:docMk/>
            <pc:sldMk cId="1262038350" sldId="289"/>
            <ac:picMk id="40" creationId="{C95B1F9B-0F1D-564C-6FF0-3CF9CAD454D6}"/>
          </ac:picMkLst>
        </pc:picChg>
        <pc:picChg chg="add mod">
          <ac:chgData name="Vivek Verma" userId="348f5f6d-edef-4c85-adf1-631ae5179d11" providerId="ADAL" clId="{5B75007F-EE9F-4B1E-9C82-43BE7D498F1D}" dt="2022-11-04T16:54:04.084" v="9247" actId="164"/>
          <ac:picMkLst>
            <pc:docMk/>
            <pc:sldMk cId="1262038350" sldId="289"/>
            <ac:picMk id="53" creationId="{C6591FE3-B4A1-77A9-CD93-C1ED646DEDF7}"/>
          </ac:picMkLst>
        </pc:picChg>
        <pc:cxnChg chg="mod">
          <ac:chgData name="Vivek Verma" userId="348f5f6d-edef-4c85-adf1-631ae5179d11" providerId="ADAL" clId="{5B75007F-EE9F-4B1E-9C82-43BE7D498F1D}" dt="2022-11-04T14:44:45.786" v="7939" actId="478"/>
          <ac:cxnSpMkLst>
            <pc:docMk/>
            <pc:sldMk cId="1262038350" sldId="289"/>
            <ac:cxnSpMk id="11" creationId="{03104055-9AF6-6E18-DB99-66154AB22B4D}"/>
          </ac:cxnSpMkLst>
        </pc:cxnChg>
        <pc:cxnChg chg="mod">
          <ac:chgData name="Vivek Verma" userId="348f5f6d-edef-4c85-adf1-631ae5179d11" providerId="ADAL" clId="{5B75007F-EE9F-4B1E-9C82-43BE7D498F1D}" dt="2022-11-04T14:44:45.786" v="7939" actId="478"/>
          <ac:cxnSpMkLst>
            <pc:docMk/>
            <pc:sldMk cId="1262038350" sldId="289"/>
            <ac:cxnSpMk id="16" creationId="{F1B55D13-30E1-8D5B-9B4C-A8B30631FE65}"/>
          </ac:cxnSpMkLst>
        </pc:cxnChg>
        <pc:cxnChg chg="mod">
          <ac:chgData name="Vivek Verma" userId="348f5f6d-edef-4c85-adf1-631ae5179d11" providerId="ADAL" clId="{5B75007F-EE9F-4B1E-9C82-43BE7D498F1D}" dt="2022-11-04T14:44:45.786" v="7939" actId="478"/>
          <ac:cxnSpMkLst>
            <pc:docMk/>
            <pc:sldMk cId="1262038350" sldId="289"/>
            <ac:cxnSpMk id="17" creationId="{26C51B26-6261-C4C0-7B7C-B656AEED0779}"/>
          </ac:cxnSpMkLst>
        </pc:cxnChg>
        <pc:cxnChg chg="mod">
          <ac:chgData name="Vivek Verma" userId="348f5f6d-edef-4c85-adf1-631ae5179d11" providerId="ADAL" clId="{5B75007F-EE9F-4B1E-9C82-43BE7D498F1D}" dt="2022-11-04T14:52:02.351" v="7994" actId="21"/>
          <ac:cxnSpMkLst>
            <pc:docMk/>
            <pc:sldMk cId="1262038350" sldId="289"/>
            <ac:cxnSpMk id="22" creationId="{67EA3E51-2006-79C6-7AA8-547377CBBBFB}"/>
          </ac:cxnSpMkLst>
        </pc:cxnChg>
        <pc:cxnChg chg="mod">
          <ac:chgData name="Vivek Verma" userId="348f5f6d-edef-4c85-adf1-631ae5179d11" providerId="ADAL" clId="{5B75007F-EE9F-4B1E-9C82-43BE7D498F1D}" dt="2022-11-04T14:44:45.786" v="7939" actId="478"/>
          <ac:cxnSpMkLst>
            <pc:docMk/>
            <pc:sldMk cId="1262038350" sldId="289"/>
            <ac:cxnSpMk id="27" creationId="{5D449B8C-54E6-1AF8-20AF-B6056D64C174}"/>
          </ac:cxnSpMkLst>
        </pc:cxnChg>
        <pc:cxnChg chg="del mod">
          <ac:chgData name="Vivek Verma" userId="348f5f6d-edef-4c85-adf1-631ae5179d11" providerId="ADAL" clId="{5B75007F-EE9F-4B1E-9C82-43BE7D498F1D}" dt="2022-11-04T14:52:13.249" v="7998" actId="478"/>
          <ac:cxnSpMkLst>
            <pc:docMk/>
            <pc:sldMk cId="1262038350" sldId="289"/>
            <ac:cxnSpMk id="33" creationId="{2CA3B3F7-DBBE-F122-A404-1BC5033F5991}"/>
          </ac:cxnSpMkLst>
        </pc:cxnChg>
        <pc:cxnChg chg="add mod">
          <ac:chgData name="Vivek Verma" userId="348f5f6d-edef-4c85-adf1-631ae5179d11" providerId="ADAL" clId="{5B75007F-EE9F-4B1E-9C82-43BE7D498F1D}" dt="2022-11-04T16:54:04.084" v="9247" actId="164"/>
          <ac:cxnSpMkLst>
            <pc:docMk/>
            <pc:sldMk cId="1262038350" sldId="289"/>
            <ac:cxnSpMk id="57" creationId="{7AFEB48C-0EAB-0980-049D-14DADD5B661A}"/>
          </ac:cxnSpMkLst>
        </pc:cxnChg>
      </pc:sldChg>
      <pc:sldChg chg="addSp delSp modSp add mod modTransition delAnim">
        <pc:chgData name="Vivek Verma" userId="348f5f6d-edef-4c85-adf1-631ae5179d11" providerId="ADAL" clId="{5B75007F-EE9F-4B1E-9C82-43BE7D498F1D}" dt="2022-11-04T17:50:23.269" v="9702"/>
        <pc:sldMkLst>
          <pc:docMk/>
          <pc:sldMk cId="4263824386" sldId="290"/>
        </pc:sldMkLst>
        <pc:spChg chg="del mod">
          <ac:chgData name="Vivek Verma" userId="348f5f6d-edef-4c85-adf1-631ae5179d11" providerId="ADAL" clId="{5B75007F-EE9F-4B1E-9C82-43BE7D498F1D}" dt="2022-11-04T15:26:15.311" v="8431" actId="478"/>
          <ac:spMkLst>
            <pc:docMk/>
            <pc:sldMk cId="4263824386" sldId="290"/>
            <ac:spMk id="5" creationId="{7A537EBA-9374-91D1-40A1-4BDC462BFCC6}"/>
          </ac:spMkLst>
        </pc:spChg>
        <pc:spChg chg="del">
          <ac:chgData name="Vivek Verma" userId="348f5f6d-edef-4c85-adf1-631ae5179d11" providerId="ADAL" clId="{5B75007F-EE9F-4B1E-9C82-43BE7D498F1D}" dt="2022-11-04T15:25:50.475" v="8425" actId="478"/>
          <ac:spMkLst>
            <pc:docMk/>
            <pc:sldMk cId="4263824386" sldId="290"/>
            <ac:spMk id="7" creationId="{73B6B1F2-5F05-3EF7-F4ED-D8953262A412}"/>
          </ac:spMkLst>
        </pc:spChg>
        <pc:spChg chg="mod">
          <ac:chgData name="Vivek Verma" userId="348f5f6d-edef-4c85-adf1-631ae5179d11" providerId="ADAL" clId="{5B75007F-EE9F-4B1E-9C82-43BE7D498F1D}" dt="2022-11-04T15:26:28.481" v="8433"/>
          <ac:spMkLst>
            <pc:docMk/>
            <pc:sldMk cId="4263824386" sldId="290"/>
            <ac:spMk id="11" creationId="{66461036-2AE9-6CAC-6A37-7B14A722823E}"/>
          </ac:spMkLst>
        </pc:spChg>
        <pc:spChg chg="mod">
          <ac:chgData name="Vivek Verma" userId="348f5f6d-edef-4c85-adf1-631ae5179d11" providerId="ADAL" clId="{5B75007F-EE9F-4B1E-9C82-43BE7D498F1D}" dt="2022-11-04T15:26:28.481" v="8433"/>
          <ac:spMkLst>
            <pc:docMk/>
            <pc:sldMk cId="4263824386" sldId="290"/>
            <ac:spMk id="12" creationId="{F1FE76DC-8F4D-257A-D144-42DFE1A9D118}"/>
          </ac:spMkLst>
        </pc:spChg>
        <pc:spChg chg="mod">
          <ac:chgData name="Vivek Verma" userId="348f5f6d-edef-4c85-adf1-631ae5179d11" providerId="ADAL" clId="{5B75007F-EE9F-4B1E-9C82-43BE7D498F1D}" dt="2022-11-04T15:26:28.481" v="8433"/>
          <ac:spMkLst>
            <pc:docMk/>
            <pc:sldMk cId="4263824386" sldId="290"/>
            <ac:spMk id="13" creationId="{12DDDEE1-0276-AEE5-218B-547390F37327}"/>
          </ac:spMkLst>
        </pc:spChg>
        <pc:spChg chg="mod">
          <ac:chgData name="Vivek Verma" userId="348f5f6d-edef-4c85-adf1-631ae5179d11" providerId="ADAL" clId="{5B75007F-EE9F-4B1E-9C82-43BE7D498F1D}" dt="2022-11-04T15:26:28.481" v="8433"/>
          <ac:spMkLst>
            <pc:docMk/>
            <pc:sldMk cId="4263824386" sldId="290"/>
            <ac:spMk id="14" creationId="{D863D9F5-EEF0-26A6-C13C-6DB94A89E4FF}"/>
          </ac:spMkLst>
        </pc:spChg>
        <pc:spChg chg="mod">
          <ac:chgData name="Vivek Verma" userId="348f5f6d-edef-4c85-adf1-631ae5179d11" providerId="ADAL" clId="{5B75007F-EE9F-4B1E-9C82-43BE7D498F1D}" dt="2022-11-04T15:26:28.481" v="8433"/>
          <ac:spMkLst>
            <pc:docMk/>
            <pc:sldMk cId="4263824386" sldId="290"/>
            <ac:spMk id="15" creationId="{10941193-F556-7808-90D6-869A74475DAA}"/>
          </ac:spMkLst>
        </pc:spChg>
        <pc:spChg chg="mod">
          <ac:chgData name="Vivek Verma" userId="348f5f6d-edef-4c85-adf1-631ae5179d11" providerId="ADAL" clId="{5B75007F-EE9F-4B1E-9C82-43BE7D498F1D}" dt="2022-11-04T15:26:28.481" v="8433"/>
          <ac:spMkLst>
            <pc:docMk/>
            <pc:sldMk cId="4263824386" sldId="290"/>
            <ac:spMk id="16" creationId="{60AF1561-2DAA-EA75-FC89-ED5216FD253F}"/>
          </ac:spMkLst>
        </pc:spChg>
        <pc:spChg chg="mod">
          <ac:chgData name="Vivek Verma" userId="348f5f6d-edef-4c85-adf1-631ae5179d11" providerId="ADAL" clId="{5B75007F-EE9F-4B1E-9C82-43BE7D498F1D}" dt="2022-11-04T15:26:28.481" v="8433"/>
          <ac:spMkLst>
            <pc:docMk/>
            <pc:sldMk cId="4263824386" sldId="290"/>
            <ac:spMk id="17" creationId="{80E7D511-D815-1E7B-FE3B-24B8CE652128}"/>
          </ac:spMkLst>
        </pc:spChg>
        <pc:spChg chg="mod">
          <ac:chgData name="Vivek Verma" userId="348f5f6d-edef-4c85-adf1-631ae5179d11" providerId="ADAL" clId="{5B75007F-EE9F-4B1E-9C82-43BE7D498F1D}" dt="2022-11-04T15:26:28.481" v="8433"/>
          <ac:spMkLst>
            <pc:docMk/>
            <pc:sldMk cId="4263824386" sldId="290"/>
            <ac:spMk id="18" creationId="{4BF3F8C1-45B2-4D08-14F3-75E27C7D7C90}"/>
          </ac:spMkLst>
        </pc:spChg>
        <pc:spChg chg="add del mod">
          <ac:chgData name="Vivek Verma" userId="348f5f6d-edef-4c85-adf1-631ae5179d11" providerId="ADAL" clId="{5B75007F-EE9F-4B1E-9C82-43BE7D498F1D}" dt="2022-11-04T15:42:34.791" v="8675" actId="478"/>
          <ac:spMkLst>
            <pc:docMk/>
            <pc:sldMk cId="4263824386" sldId="290"/>
            <ac:spMk id="19" creationId="{9F6BBDEC-E368-43FF-5F07-F58D9DF944D5}"/>
          </ac:spMkLst>
        </pc:spChg>
        <pc:spChg chg="add mod">
          <ac:chgData name="Vivek Verma" userId="348f5f6d-edef-4c85-adf1-631ae5179d11" providerId="ADAL" clId="{5B75007F-EE9F-4B1E-9C82-43BE7D498F1D}" dt="2022-11-04T15:44:50.911" v="8706" actId="20577"/>
          <ac:spMkLst>
            <pc:docMk/>
            <pc:sldMk cId="4263824386" sldId="290"/>
            <ac:spMk id="20" creationId="{FDD7A065-6C00-1B66-A71C-F9FE030984B3}"/>
          </ac:spMkLst>
        </pc:spChg>
        <pc:spChg chg="mod">
          <ac:chgData name="Vivek Verma" userId="348f5f6d-edef-4c85-adf1-631ae5179d11" providerId="ADAL" clId="{5B75007F-EE9F-4B1E-9C82-43BE7D498F1D}" dt="2022-11-04T16:06:47.221" v="8988"/>
          <ac:spMkLst>
            <pc:docMk/>
            <pc:sldMk cId="4263824386" sldId="290"/>
            <ac:spMk id="22" creationId="{9EEA145E-C159-BE05-76C6-5D72A7F2E2B5}"/>
          </ac:spMkLst>
        </pc:spChg>
        <pc:spChg chg="mod">
          <ac:chgData name="Vivek Verma" userId="348f5f6d-edef-4c85-adf1-631ae5179d11" providerId="ADAL" clId="{5B75007F-EE9F-4B1E-9C82-43BE7D498F1D}" dt="2022-11-04T16:06:47.221" v="8988"/>
          <ac:spMkLst>
            <pc:docMk/>
            <pc:sldMk cId="4263824386" sldId="290"/>
            <ac:spMk id="25" creationId="{9858E5FA-FC67-4B93-642E-1B7E46F1CF11}"/>
          </ac:spMkLst>
        </pc:spChg>
        <pc:spChg chg="mod">
          <ac:chgData name="Vivek Verma" userId="348f5f6d-edef-4c85-adf1-631ae5179d11" providerId="ADAL" clId="{5B75007F-EE9F-4B1E-9C82-43BE7D498F1D}" dt="2022-11-04T16:06:47.221" v="8988"/>
          <ac:spMkLst>
            <pc:docMk/>
            <pc:sldMk cId="4263824386" sldId="290"/>
            <ac:spMk id="30" creationId="{2FA9AB2F-84D6-3E61-E210-C3728D3F1BD5}"/>
          </ac:spMkLst>
        </pc:spChg>
        <pc:spChg chg="del">
          <ac:chgData name="Vivek Verma" userId="348f5f6d-edef-4c85-adf1-631ae5179d11" providerId="ADAL" clId="{5B75007F-EE9F-4B1E-9C82-43BE7D498F1D}" dt="2022-11-04T15:26:11.151" v="8429" actId="478"/>
          <ac:spMkLst>
            <pc:docMk/>
            <pc:sldMk cId="4263824386" sldId="290"/>
            <ac:spMk id="36" creationId="{F7C60658-0CA7-7568-65DC-5F05D672632E}"/>
          </ac:spMkLst>
        </pc:spChg>
        <pc:spChg chg="del">
          <ac:chgData name="Vivek Verma" userId="348f5f6d-edef-4c85-adf1-631ae5179d11" providerId="ADAL" clId="{5B75007F-EE9F-4B1E-9C82-43BE7D498F1D}" dt="2022-11-04T15:25:49.153" v="8424" actId="478"/>
          <ac:spMkLst>
            <pc:docMk/>
            <pc:sldMk cId="4263824386" sldId="290"/>
            <ac:spMk id="41" creationId="{3171A9B5-7160-9D0B-A66E-529AA2803CF4}"/>
          </ac:spMkLst>
        </pc:spChg>
        <pc:spChg chg="del">
          <ac:chgData name="Vivek Verma" userId="348f5f6d-edef-4c85-adf1-631ae5179d11" providerId="ADAL" clId="{5B75007F-EE9F-4B1E-9C82-43BE7D498F1D}" dt="2022-11-04T15:25:46.378" v="8422" actId="478"/>
          <ac:spMkLst>
            <pc:docMk/>
            <pc:sldMk cId="4263824386" sldId="290"/>
            <ac:spMk id="42" creationId="{54AF683E-8A4B-FF9A-6FE2-64619E512086}"/>
          </ac:spMkLst>
        </pc:spChg>
        <pc:spChg chg="del">
          <ac:chgData name="Vivek Verma" userId="348f5f6d-edef-4c85-adf1-631ae5179d11" providerId="ADAL" clId="{5B75007F-EE9F-4B1E-9C82-43BE7D498F1D}" dt="2022-11-04T15:25:39.408" v="8416" actId="478"/>
          <ac:spMkLst>
            <pc:docMk/>
            <pc:sldMk cId="4263824386" sldId="290"/>
            <ac:spMk id="43" creationId="{758709B9-5177-838F-43E1-CE7287DEF853}"/>
          </ac:spMkLst>
        </pc:spChg>
        <pc:spChg chg="del">
          <ac:chgData name="Vivek Verma" userId="348f5f6d-edef-4c85-adf1-631ae5179d11" providerId="ADAL" clId="{5B75007F-EE9F-4B1E-9C82-43BE7D498F1D}" dt="2022-11-04T15:25:45.475" v="8421" actId="478"/>
          <ac:spMkLst>
            <pc:docMk/>
            <pc:sldMk cId="4263824386" sldId="290"/>
            <ac:spMk id="44" creationId="{0B78CD17-0191-91A6-83B0-1DF7E9563D67}"/>
          </ac:spMkLst>
        </pc:spChg>
        <pc:spChg chg="del">
          <ac:chgData name="Vivek Verma" userId="348f5f6d-edef-4c85-adf1-631ae5179d11" providerId="ADAL" clId="{5B75007F-EE9F-4B1E-9C82-43BE7D498F1D}" dt="2022-11-04T15:25:37.026" v="8413" actId="478"/>
          <ac:spMkLst>
            <pc:docMk/>
            <pc:sldMk cId="4263824386" sldId="290"/>
            <ac:spMk id="46" creationId="{36C1FB66-F696-023E-E8E9-728B5EFB0F66}"/>
          </ac:spMkLst>
        </pc:spChg>
        <pc:spChg chg="del">
          <ac:chgData name="Vivek Verma" userId="348f5f6d-edef-4c85-adf1-631ae5179d11" providerId="ADAL" clId="{5B75007F-EE9F-4B1E-9C82-43BE7D498F1D}" dt="2022-11-04T15:25:44.391" v="8420" actId="478"/>
          <ac:spMkLst>
            <pc:docMk/>
            <pc:sldMk cId="4263824386" sldId="290"/>
            <ac:spMk id="47" creationId="{9B0968B0-1365-BC9B-84EC-462F6D9587EB}"/>
          </ac:spMkLst>
        </pc:spChg>
        <pc:spChg chg="del">
          <ac:chgData name="Vivek Verma" userId="348f5f6d-edef-4c85-adf1-631ae5179d11" providerId="ADAL" clId="{5B75007F-EE9F-4B1E-9C82-43BE7D498F1D}" dt="2022-11-04T15:25:35.024" v="8411" actId="478"/>
          <ac:spMkLst>
            <pc:docMk/>
            <pc:sldMk cId="4263824386" sldId="290"/>
            <ac:spMk id="48" creationId="{7E24F4E8-F8BD-974C-C94F-479A5AF99F3D}"/>
          </ac:spMkLst>
        </pc:spChg>
        <pc:spChg chg="del">
          <ac:chgData name="Vivek Verma" userId="348f5f6d-edef-4c85-adf1-631ae5179d11" providerId="ADAL" clId="{5B75007F-EE9F-4B1E-9C82-43BE7D498F1D}" dt="2022-11-04T15:25:38.727" v="8415" actId="478"/>
          <ac:spMkLst>
            <pc:docMk/>
            <pc:sldMk cId="4263824386" sldId="290"/>
            <ac:spMk id="49" creationId="{56929421-D864-8567-BCCD-925177F40DF9}"/>
          </ac:spMkLst>
        </pc:spChg>
        <pc:spChg chg="del">
          <ac:chgData name="Vivek Verma" userId="348f5f6d-edef-4c85-adf1-631ae5179d11" providerId="ADAL" clId="{5B75007F-EE9F-4B1E-9C82-43BE7D498F1D}" dt="2022-11-04T15:25:40.552" v="8417" actId="478"/>
          <ac:spMkLst>
            <pc:docMk/>
            <pc:sldMk cId="4263824386" sldId="290"/>
            <ac:spMk id="50" creationId="{B2D2A24E-DCC5-C390-5377-52AEB475EC16}"/>
          </ac:spMkLst>
        </pc:spChg>
        <pc:spChg chg="del">
          <ac:chgData name="Vivek Verma" userId="348f5f6d-edef-4c85-adf1-631ae5179d11" providerId="ADAL" clId="{5B75007F-EE9F-4B1E-9C82-43BE7D498F1D}" dt="2022-11-04T15:25:36.135" v="8412" actId="478"/>
          <ac:spMkLst>
            <pc:docMk/>
            <pc:sldMk cId="4263824386" sldId="290"/>
            <ac:spMk id="51" creationId="{2364D40C-DC6E-9314-A087-B4794D86F349}"/>
          </ac:spMkLst>
        </pc:spChg>
        <pc:spChg chg="del">
          <ac:chgData name="Vivek Verma" userId="348f5f6d-edef-4c85-adf1-631ae5179d11" providerId="ADAL" clId="{5B75007F-EE9F-4B1E-9C82-43BE7D498F1D}" dt="2022-11-04T15:25:37.786" v="8414" actId="478"/>
          <ac:spMkLst>
            <pc:docMk/>
            <pc:sldMk cId="4263824386" sldId="290"/>
            <ac:spMk id="52" creationId="{0D6A359E-16E3-70EE-CEDF-1BF9113565EB}"/>
          </ac:spMkLst>
        </pc:spChg>
        <pc:spChg chg="del">
          <ac:chgData name="Vivek Verma" userId="348f5f6d-edef-4c85-adf1-631ae5179d11" providerId="ADAL" clId="{5B75007F-EE9F-4B1E-9C82-43BE7D498F1D}" dt="2022-11-04T15:25:41.603" v="8418" actId="478"/>
          <ac:spMkLst>
            <pc:docMk/>
            <pc:sldMk cId="4263824386" sldId="290"/>
            <ac:spMk id="55" creationId="{6BD6A2CF-AD2C-7146-9378-5B99BBA81A64}"/>
          </ac:spMkLst>
        </pc:spChg>
        <pc:grpChg chg="del mod">
          <ac:chgData name="Vivek Verma" userId="348f5f6d-edef-4c85-adf1-631ae5179d11" providerId="ADAL" clId="{5B75007F-EE9F-4B1E-9C82-43BE7D498F1D}" dt="2022-11-04T16:06:45.918" v="8987" actId="478"/>
          <ac:grpSpMkLst>
            <pc:docMk/>
            <pc:sldMk cId="4263824386" sldId="290"/>
            <ac:grpSpMk id="3" creationId="{38E55807-8295-E750-24B0-360466A58E28}"/>
          </ac:grpSpMkLst>
        </pc:grpChg>
        <pc:grpChg chg="add mod">
          <ac:chgData name="Vivek Verma" userId="348f5f6d-edef-4c85-adf1-631ae5179d11" providerId="ADAL" clId="{5B75007F-EE9F-4B1E-9C82-43BE7D498F1D}" dt="2022-11-04T15:26:36.216" v="8434" actId="1076"/>
          <ac:grpSpMkLst>
            <pc:docMk/>
            <pc:sldMk cId="4263824386" sldId="290"/>
            <ac:grpSpMk id="8" creationId="{8556BC67-9CD3-6DCB-9B1F-8C5063ECE35B}"/>
          </ac:grpSpMkLst>
        </pc:grpChg>
        <pc:grpChg chg="add mod">
          <ac:chgData name="Vivek Verma" userId="348f5f6d-edef-4c85-adf1-631ae5179d11" providerId="ADAL" clId="{5B75007F-EE9F-4B1E-9C82-43BE7D498F1D}" dt="2022-11-04T16:06:47.221" v="8988"/>
          <ac:grpSpMkLst>
            <pc:docMk/>
            <pc:sldMk cId="4263824386" sldId="290"/>
            <ac:grpSpMk id="21" creationId="{A7D798E3-E2A3-36CF-68EE-BBF986611AA4}"/>
          </ac:grpSpMkLst>
        </pc:grpChg>
        <pc:grpChg chg="mod">
          <ac:chgData name="Vivek Verma" userId="348f5f6d-edef-4c85-adf1-631ae5179d11" providerId="ADAL" clId="{5B75007F-EE9F-4B1E-9C82-43BE7D498F1D}" dt="2022-11-04T16:06:47.221" v="8988"/>
          <ac:grpSpMkLst>
            <pc:docMk/>
            <pc:sldMk cId="4263824386" sldId="290"/>
            <ac:grpSpMk id="23" creationId="{B3B3A989-58AB-BCB4-1B9F-1B96FAC89197}"/>
          </ac:grpSpMkLst>
        </pc:grpChg>
        <pc:grpChg chg="mod">
          <ac:chgData name="Vivek Verma" userId="348f5f6d-edef-4c85-adf1-631ae5179d11" providerId="ADAL" clId="{5B75007F-EE9F-4B1E-9C82-43BE7D498F1D}" dt="2022-11-04T16:06:47.221" v="8988"/>
          <ac:grpSpMkLst>
            <pc:docMk/>
            <pc:sldMk cId="4263824386" sldId="290"/>
            <ac:grpSpMk id="26" creationId="{45F6B275-B69D-C477-D45C-F705C5310A89}"/>
          </ac:grpSpMkLst>
        </pc:grpChg>
        <pc:grpChg chg="del">
          <ac:chgData name="Vivek Verma" userId="348f5f6d-edef-4c85-adf1-631ae5179d11" providerId="ADAL" clId="{5B75007F-EE9F-4B1E-9C82-43BE7D498F1D}" dt="2022-11-04T15:26:12.951" v="8430" actId="478"/>
          <ac:grpSpMkLst>
            <pc:docMk/>
            <pc:sldMk cId="4263824386" sldId="290"/>
            <ac:grpSpMk id="223" creationId="{33E52A1E-70E9-271F-5C88-6D8156A9D4EA}"/>
          </ac:grpSpMkLst>
        </pc:grpChg>
        <pc:picChg chg="del">
          <ac:chgData name="Vivek Verma" userId="348f5f6d-edef-4c85-adf1-631ae5179d11" providerId="ADAL" clId="{5B75007F-EE9F-4B1E-9C82-43BE7D498F1D}" dt="2022-11-04T15:25:33.398" v="8410" actId="478"/>
          <ac:picMkLst>
            <pc:docMk/>
            <pc:sldMk cId="4263824386" sldId="290"/>
            <ac:picMk id="6" creationId="{75088AE1-5944-3C2E-0AA2-1EDAECD2FA5A}"/>
          </ac:picMkLst>
        </pc:picChg>
        <pc:picChg chg="mod">
          <ac:chgData name="Vivek Verma" userId="348f5f6d-edef-4c85-adf1-631ae5179d11" providerId="ADAL" clId="{5B75007F-EE9F-4B1E-9C82-43BE7D498F1D}" dt="2022-11-04T15:26:28.481" v="8433"/>
          <ac:picMkLst>
            <pc:docMk/>
            <pc:sldMk cId="4263824386" sldId="290"/>
            <ac:picMk id="10" creationId="{B8ED89C8-6600-A296-8562-A648B0F9A51C}"/>
          </ac:picMkLst>
        </pc:picChg>
        <pc:picChg chg="mod">
          <ac:chgData name="Vivek Verma" userId="348f5f6d-edef-4c85-adf1-631ae5179d11" providerId="ADAL" clId="{5B75007F-EE9F-4B1E-9C82-43BE7D498F1D}" dt="2022-11-04T16:06:47.221" v="8988"/>
          <ac:picMkLst>
            <pc:docMk/>
            <pc:sldMk cId="4263824386" sldId="290"/>
            <ac:picMk id="27" creationId="{B1F57792-70B5-718A-B11F-E5A0BB0336E4}"/>
          </ac:picMkLst>
        </pc:picChg>
        <pc:picChg chg="mod">
          <ac:chgData name="Vivek Verma" userId="348f5f6d-edef-4c85-adf1-631ae5179d11" providerId="ADAL" clId="{5B75007F-EE9F-4B1E-9C82-43BE7D498F1D}" dt="2022-11-04T16:06:47.221" v="8988"/>
          <ac:picMkLst>
            <pc:docMk/>
            <pc:sldMk cId="4263824386" sldId="290"/>
            <ac:picMk id="28" creationId="{7EED4DF7-7EB7-9D75-4311-64859FB5E440}"/>
          </ac:picMkLst>
        </pc:picChg>
        <pc:picChg chg="mod">
          <ac:chgData name="Vivek Verma" userId="348f5f6d-edef-4c85-adf1-631ae5179d11" providerId="ADAL" clId="{5B75007F-EE9F-4B1E-9C82-43BE7D498F1D}" dt="2022-11-04T16:06:47.221" v="8988"/>
          <ac:picMkLst>
            <pc:docMk/>
            <pc:sldMk cId="4263824386" sldId="290"/>
            <ac:picMk id="29" creationId="{98D490E3-8CB8-FCAC-096A-ECA490C7FC47}"/>
          </ac:picMkLst>
        </pc:picChg>
        <pc:picChg chg="mod">
          <ac:chgData name="Vivek Verma" userId="348f5f6d-edef-4c85-adf1-631ae5179d11" providerId="ADAL" clId="{5B75007F-EE9F-4B1E-9C82-43BE7D498F1D}" dt="2022-11-04T16:06:47.221" v="8988"/>
          <ac:picMkLst>
            <pc:docMk/>
            <pc:sldMk cId="4263824386" sldId="290"/>
            <ac:picMk id="35" creationId="{1FAE7D37-A9EE-4932-A9DB-57F6FF3A80DE}"/>
          </ac:picMkLst>
        </pc:picChg>
        <pc:picChg chg="mod">
          <ac:chgData name="Vivek Verma" userId="348f5f6d-edef-4c85-adf1-631ae5179d11" providerId="ADAL" clId="{5B75007F-EE9F-4B1E-9C82-43BE7D498F1D}" dt="2022-11-04T16:06:47.221" v="8988"/>
          <ac:picMkLst>
            <pc:docMk/>
            <pc:sldMk cId="4263824386" sldId="290"/>
            <ac:picMk id="37" creationId="{F5F1B1A9-1CA4-2A75-F9C8-32776E054760}"/>
          </ac:picMkLst>
        </pc:picChg>
        <pc:picChg chg="del">
          <ac:chgData name="Vivek Verma" userId="348f5f6d-edef-4c85-adf1-631ae5179d11" providerId="ADAL" clId="{5B75007F-EE9F-4B1E-9C82-43BE7D498F1D}" dt="2022-11-04T15:25:47.222" v="8423" actId="478"/>
          <ac:picMkLst>
            <pc:docMk/>
            <pc:sldMk cId="4263824386" sldId="290"/>
            <ac:picMk id="40" creationId="{C95B1F9B-0F1D-564C-6FF0-3CF9CAD454D6}"/>
          </ac:picMkLst>
        </pc:picChg>
        <pc:picChg chg="del">
          <ac:chgData name="Vivek Verma" userId="348f5f6d-edef-4c85-adf1-631ae5179d11" providerId="ADAL" clId="{5B75007F-EE9F-4B1E-9C82-43BE7D498F1D}" dt="2022-11-04T15:25:53.744" v="8426" actId="478"/>
          <ac:picMkLst>
            <pc:docMk/>
            <pc:sldMk cId="4263824386" sldId="290"/>
            <ac:picMk id="53" creationId="{C6591FE3-B4A1-77A9-CD93-C1ED646DEDF7}"/>
          </ac:picMkLst>
        </pc:picChg>
        <pc:cxnChg chg="mod">
          <ac:chgData name="Vivek Verma" userId="348f5f6d-edef-4c85-adf1-631ae5179d11" providerId="ADAL" clId="{5B75007F-EE9F-4B1E-9C82-43BE7D498F1D}" dt="2022-11-04T16:06:47.221" v="8988"/>
          <ac:cxnSpMkLst>
            <pc:docMk/>
            <pc:sldMk cId="4263824386" sldId="290"/>
            <ac:cxnSpMk id="24" creationId="{3B965D2E-D281-75CE-33FA-CDB5A24198DF}"/>
          </ac:cxnSpMkLst>
        </pc:cxnChg>
        <pc:cxnChg chg="mod">
          <ac:chgData name="Vivek Verma" userId="348f5f6d-edef-4c85-adf1-631ae5179d11" providerId="ADAL" clId="{5B75007F-EE9F-4B1E-9C82-43BE7D498F1D}" dt="2022-11-04T16:06:47.221" v="8988"/>
          <ac:cxnSpMkLst>
            <pc:docMk/>
            <pc:sldMk cId="4263824386" sldId="290"/>
            <ac:cxnSpMk id="31" creationId="{549BE669-8C48-28E8-50C3-92A48E286363}"/>
          </ac:cxnSpMkLst>
        </pc:cxnChg>
        <pc:cxnChg chg="mod">
          <ac:chgData name="Vivek Verma" userId="348f5f6d-edef-4c85-adf1-631ae5179d11" providerId="ADAL" clId="{5B75007F-EE9F-4B1E-9C82-43BE7D498F1D}" dt="2022-11-04T16:06:47.221" v="8988"/>
          <ac:cxnSpMkLst>
            <pc:docMk/>
            <pc:sldMk cId="4263824386" sldId="290"/>
            <ac:cxnSpMk id="32" creationId="{E7ED80A6-DC38-C23D-CA54-E8365181FE94}"/>
          </ac:cxnSpMkLst>
        </pc:cxnChg>
        <pc:cxnChg chg="mod">
          <ac:chgData name="Vivek Verma" userId="348f5f6d-edef-4c85-adf1-631ae5179d11" providerId="ADAL" clId="{5B75007F-EE9F-4B1E-9C82-43BE7D498F1D}" dt="2022-11-04T16:06:47.221" v="8988"/>
          <ac:cxnSpMkLst>
            <pc:docMk/>
            <pc:sldMk cId="4263824386" sldId="290"/>
            <ac:cxnSpMk id="33" creationId="{DA27C259-3887-23E6-8EE5-D29772521C4C}"/>
          </ac:cxnSpMkLst>
        </pc:cxnChg>
        <pc:cxnChg chg="mod">
          <ac:chgData name="Vivek Verma" userId="348f5f6d-edef-4c85-adf1-631ae5179d11" providerId="ADAL" clId="{5B75007F-EE9F-4B1E-9C82-43BE7D498F1D}" dt="2022-11-04T16:06:47.221" v="8988"/>
          <ac:cxnSpMkLst>
            <pc:docMk/>
            <pc:sldMk cId="4263824386" sldId="290"/>
            <ac:cxnSpMk id="34" creationId="{99A2E784-3398-1FBB-11CD-8BCAD3A8D780}"/>
          </ac:cxnSpMkLst>
        </pc:cxnChg>
        <pc:cxnChg chg="del">
          <ac:chgData name="Vivek Verma" userId="348f5f6d-edef-4c85-adf1-631ae5179d11" providerId="ADAL" clId="{5B75007F-EE9F-4B1E-9C82-43BE7D498F1D}" dt="2022-11-04T15:25:42.630" v="8419" actId="478"/>
          <ac:cxnSpMkLst>
            <pc:docMk/>
            <pc:sldMk cId="4263824386" sldId="290"/>
            <ac:cxnSpMk id="57" creationId="{7AFEB48C-0EAB-0980-049D-14DADD5B661A}"/>
          </ac:cxnSpMkLst>
        </pc:cxnChg>
      </pc:sldChg>
      <pc:sldChg chg="addSp delSp modSp add mod modTransition">
        <pc:chgData name="Vivek Verma" userId="348f5f6d-edef-4c85-adf1-631ae5179d11" providerId="ADAL" clId="{5B75007F-EE9F-4B1E-9C82-43BE7D498F1D}" dt="2022-11-04T18:01:07.368" v="9754" actId="1076"/>
        <pc:sldMkLst>
          <pc:docMk/>
          <pc:sldMk cId="3265150042" sldId="291"/>
        </pc:sldMkLst>
        <pc:spChg chg="mod">
          <ac:chgData name="Vivek Verma" userId="348f5f6d-edef-4c85-adf1-631ae5179d11" providerId="ADAL" clId="{5B75007F-EE9F-4B1E-9C82-43BE7D498F1D}" dt="2022-11-04T15:27:01.304" v="8450" actId="20577"/>
          <ac:spMkLst>
            <pc:docMk/>
            <pc:sldMk cId="3265150042" sldId="291"/>
            <ac:spMk id="2" creationId="{0624CB54-5874-4218-B696-292925181ACC}"/>
          </ac:spMkLst>
        </pc:spChg>
        <pc:grpChg chg="del">
          <ac:chgData name="Vivek Verma" userId="348f5f6d-edef-4c85-adf1-631ae5179d11" providerId="ADAL" clId="{5B75007F-EE9F-4B1E-9C82-43BE7D498F1D}" dt="2022-11-04T15:27:05.230" v="8451" actId="478"/>
          <ac:grpSpMkLst>
            <pc:docMk/>
            <pc:sldMk cId="3265150042" sldId="291"/>
            <ac:grpSpMk id="3" creationId="{38E55807-8295-E750-24B0-360466A58E28}"/>
          </ac:grpSpMkLst>
        </pc:grpChg>
        <pc:grpChg chg="del">
          <ac:chgData name="Vivek Verma" userId="348f5f6d-edef-4c85-adf1-631ae5179d11" providerId="ADAL" clId="{5B75007F-EE9F-4B1E-9C82-43BE7D498F1D}" dt="2022-11-04T15:27:06.110" v="8452" actId="478"/>
          <ac:grpSpMkLst>
            <pc:docMk/>
            <pc:sldMk cId="3265150042" sldId="291"/>
            <ac:grpSpMk id="8" creationId="{8556BC67-9CD3-6DCB-9B1F-8C5063ECE35B}"/>
          </ac:grpSpMkLst>
        </pc:grpChg>
        <pc:picChg chg="add mod">
          <ac:chgData name="Vivek Verma" userId="348f5f6d-edef-4c85-adf1-631ae5179d11" providerId="ADAL" clId="{5B75007F-EE9F-4B1E-9C82-43BE7D498F1D}" dt="2022-11-04T18:01:07.368" v="9754" actId="1076"/>
          <ac:picMkLst>
            <pc:docMk/>
            <pc:sldMk cId="3265150042" sldId="291"/>
            <ac:picMk id="5" creationId="{83A5CB47-9D45-D4CC-D134-CCEA6A97CDA0}"/>
          </ac:picMkLst>
        </pc:picChg>
      </pc:sldChg>
      <pc:sldChg chg="addSp delSp modSp add mod modTransition modAnim">
        <pc:chgData name="Vivek Verma" userId="348f5f6d-edef-4c85-adf1-631ae5179d11" providerId="ADAL" clId="{5B75007F-EE9F-4B1E-9C82-43BE7D498F1D}" dt="2022-11-04T18:13:16.554" v="9764" actId="1076"/>
        <pc:sldMkLst>
          <pc:docMk/>
          <pc:sldMk cId="3603217917" sldId="292"/>
        </pc:sldMkLst>
        <pc:spChg chg="mod">
          <ac:chgData name="Vivek Verma" userId="348f5f6d-edef-4c85-adf1-631ae5179d11" providerId="ADAL" clId="{5B75007F-EE9F-4B1E-9C82-43BE7D498F1D}" dt="2022-11-04T15:29:19.163" v="8530"/>
          <ac:spMkLst>
            <pc:docMk/>
            <pc:sldMk cId="3603217917" sldId="292"/>
            <ac:spMk id="2" creationId="{0624CB54-5874-4218-B696-292925181ACC}"/>
          </ac:spMkLst>
        </pc:spChg>
        <pc:spChg chg="add mod">
          <ac:chgData name="Vivek Verma" userId="348f5f6d-edef-4c85-adf1-631ae5179d11" providerId="ADAL" clId="{5B75007F-EE9F-4B1E-9C82-43BE7D498F1D}" dt="2022-11-04T15:46:20.060" v="8732" actId="121"/>
          <ac:spMkLst>
            <pc:docMk/>
            <pc:sldMk cId="3603217917" sldId="292"/>
            <ac:spMk id="6" creationId="{FD08BCBD-7C64-1A9F-434A-6737FE404CE6}"/>
          </ac:spMkLst>
        </pc:spChg>
        <pc:spChg chg="mod">
          <ac:chgData name="Vivek Verma" userId="348f5f6d-edef-4c85-adf1-631ae5179d11" providerId="ADAL" clId="{5B75007F-EE9F-4B1E-9C82-43BE7D498F1D}" dt="2022-11-04T18:04:04.643" v="9761" actId="404"/>
          <ac:spMkLst>
            <pc:docMk/>
            <pc:sldMk cId="3603217917" sldId="292"/>
            <ac:spMk id="8" creationId="{6D3B2B98-480D-2FE1-140A-E8159073750D}"/>
          </ac:spMkLst>
        </pc:spChg>
        <pc:spChg chg="mod">
          <ac:chgData name="Vivek Verma" userId="348f5f6d-edef-4c85-adf1-631ae5179d11" providerId="ADAL" clId="{5B75007F-EE9F-4B1E-9C82-43BE7D498F1D}" dt="2022-11-04T15:58:11.981" v="8841" actId="1038"/>
          <ac:spMkLst>
            <pc:docMk/>
            <pc:sldMk cId="3603217917" sldId="292"/>
            <ac:spMk id="10" creationId="{F0C41B5C-2A39-CEF3-17ED-F3F3099E877D}"/>
          </ac:spMkLst>
        </pc:spChg>
        <pc:grpChg chg="add mod">
          <ac:chgData name="Vivek Verma" userId="348f5f6d-edef-4c85-adf1-631ae5179d11" providerId="ADAL" clId="{5B75007F-EE9F-4B1E-9C82-43BE7D498F1D}" dt="2022-11-04T18:13:16.554" v="9764" actId="1076"/>
          <ac:grpSpMkLst>
            <pc:docMk/>
            <pc:sldMk cId="3603217917" sldId="292"/>
            <ac:grpSpMk id="7" creationId="{E85B57B1-2B7B-8014-C0E8-2222575B8A8C}"/>
          </ac:grpSpMkLst>
        </pc:grpChg>
        <pc:picChg chg="add mod">
          <ac:chgData name="Vivek Verma" userId="348f5f6d-edef-4c85-adf1-631ae5179d11" providerId="ADAL" clId="{5B75007F-EE9F-4B1E-9C82-43BE7D498F1D}" dt="2022-11-04T17:12:15.683" v="9314" actId="1037"/>
          <ac:picMkLst>
            <pc:docMk/>
            <pc:sldMk cId="3603217917" sldId="292"/>
            <ac:picMk id="3" creationId="{D9C6B08A-07B7-877B-B1DF-2CAE875BAA75}"/>
          </ac:picMkLst>
        </pc:picChg>
        <pc:picChg chg="del">
          <ac:chgData name="Vivek Verma" userId="348f5f6d-edef-4c85-adf1-631ae5179d11" providerId="ADAL" clId="{5B75007F-EE9F-4B1E-9C82-43BE7D498F1D}" dt="2022-11-04T15:29:21.862" v="8531" actId="478"/>
          <ac:picMkLst>
            <pc:docMk/>
            <pc:sldMk cId="3603217917" sldId="292"/>
            <ac:picMk id="5" creationId="{83A5CB47-9D45-D4CC-D134-CCEA6A97CDA0}"/>
          </ac:picMkLst>
        </pc:picChg>
      </pc:sldChg>
      <pc:sldChg chg="addSp delSp modSp add mod modTransition delAnim modAnim">
        <pc:chgData name="Vivek Verma" userId="348f5f6d-edef-4c85-adf1-631ae5179d11" providerId="ADAL" clId="{5B75007F-EE9F-4B1E-9C82-43BE7D498F1D}" dt="2022-11-04T17:50:40.197" v="9704" actId="20577"/>
        <pc:sldMkLst>
          <pc:docMk/>
          <pc:sldMk cId="2112197403" sldId="293"/>
        </pc:sldMkLst>
        <pc:spChg chg="mod">
          <ac:chgData name="Vivek Verma" userId="348f5f6d-edef-4c85-adf1-631ae5179d11" providerId="ADAL" clId="{5B75007F-EE9F-4B1E-9C82-43BE7D498F1D}" dt="2022-11-04T17:50:40.197" v="9704" actId="20577"/>
          <ac:spMkLst>
            <pc:docMk/>
            <pc:sldMk cId="2112197403" sldId="293"/>
            <ac:spMk id="2" creationId="{0624CB54-5874-4218-B696-292925181ACC}"/>
          </ac:spMkLst>
        </pc:spChg>
        <pc:spChg chg="add mod">
          <ac:chgData name="Vivek Verma" userId="348f5f6d-edef-4c85-adf1-631ae5179d11" providerId="ADAL" clId="{5B75007F-EE9F-4B1E-9C82-43BE7D498F1D}" dt="2022-11-04T16:09:27.022" v="9059" actId="20577"/>
          <ac:spMkLst>
            <pc:docMk/>
            <pc:sldMk cId="2112197403" sldId="293"/>
            <ac:spMk id="5" creationId="{0EC421EC-039E-B89C-5713-AE64F0C2D386}"/>
          </ac:spMkLst>
        </pc:spChg>
        <pc:spChg chg="del">
          <ac:chgData name="Vivek Verma" userId="348f5f6d-edef-4c85-adf1-631ae5179d11" providerId="ADAL" clId="{5B75007F-EE9F-4B1E-9C82-43BE7D498F1D}" dt="2022-11-04T15:58:53.422" v="8852" actId="478"/>
          <ac:spMkLst>
            <pc:docMk/>
            <pc:sldMk cId="2112197403" sldId="293"/>
            <ac:spMk id="6" creationId="{FD08BCBD-7C64-1A9F-434A-6737FE404CE6}"/>
          </ac:spMkLst>
        </pc:spChg>
        <pc:spChg chg="add del mod topLvl">
          <ac:chgData name="Vivek Verma" userId="348f5f6d-edef-4c85-adf1-631ae5179d11" providerId="ADAL" clId="{5B75007F-EE9F-4B1E-9C82-43BE7D498F1D}" dt="2022-11-04T16:26:19.351" v="9139" actId="478"/>
          <ac:spMkLst>
            <pc:docMk/>
            <pc:sldMk cId="2112197403" sldId="293"/>
            <ac:spMk id="13" creationId="{F70DCE51-C989-DB5B-B9A0-BFB8CD8AEE6D}"/>
          </ac:spMkLst>
        </pc:spChg>
        <pc:spChg chg="add del mod ord topLvl">
          <ac:chgData name="Vivek Verma" userId="348f5f6d-edef-4c85-adf1-631ae5179d11" providerId="ADAL" clId="{5B75007F-EE9F-4B1E-9C82-43BE7D498F1D}" dt="2022-11-04T16:28:54.557" v="9158" actId="12789"/>
          <ac:spMkLst>
            <pc:docMk/>
            <pc:sldMk cId="2112197403" sldId="293"/>
            <ac:spMk id="14" creationId="{1515A795-2EEF-C0B2-B07D-535C964D5FA4}"/>
          </ac:spMkLst>
        </pc:spChg>
        <pc:spChg chg="add mod">
          <ac:chgData name="Vivek Verma" userId="348f5f6d-edef-4c85-adf1-631ae5179d11" providerId="ADAL" clId="{5B75007F-EE9F-4B1E-9C82-43BE7D498F1D}" dt="2022-11-04T16:28:54.557" v="9158" actId="12789"/>
          <ac:spMkLst>
            <pc:docMk/>
            <pc:sldMk cId="2112197403" sldId="293"/>
            <ac:spMk id="16" creationId="{4C162B7D-E6A1-C531-4E54-7B82F358AE4F}"/>
          </ac:spMkLst>
        </pc:spChg>
        <pc:spChg chg="mod">
          <ac:chgData name="Vivek Verma" userId="348f5f6d-edef-4c85-adf1-631ae5179d11" providerId="ADAL" clId="{5B75007F-EE9F-4B1E-9C82-43BE7D498F1D}" dt="2022-11-04T16:28:54.557" v="9158" actId="12789"/>
          <ac:spMkLst>
            <pc:docMk/>
            <pc:sldMk cId="2112197403" sldId="293"/>
            <ac:spMk id="19" creationId="{74805820-7664-9553-9453-46A1272D50D1}"/>
          </ac:spMkLst>
        </pc:spChg>
        <pc:spChg chg="mod">
          <ac:chgData name="Vivek Verma" userId="348f5f6d-edef-4c85-adf1-631ae5179d11" providerId="ADAL" clId="{5B75007F-EE9F-4B1E-9C82-43BE7D498F1D}" dt="2022-11-04T16:28:54.557" v="9158" actId="12789"/>
          <ac:spMkLst>
            <pc:docMk/>
            <pc:sldMk cId="2112197403" sldId="293"/>
            <ac:spMk id="20" creationId="{9C185884-F378-2B5C-EAF3-8D3101C5A28B}"/>
          </ac:spMkLst>
        </pc:spChg>
        <pc:spChg chg="add mod">
          <ac:chgData name="Vivek Verma" userId="348f5f6d-edef-4c85-adf1-631ae5179d11" providerId="ADAL" clId="{5B75007F-EE9F-4B1E-9C82-43BE7D498F1D}" dt="2022-11-04T16:29:39.576" v="9161" actId="14100"/>
          <ac:spMkLst>
            <pc:docMk/>
            <pc:sldMk cId="2112197403" sldId="293"/>
            <ac:spMk id="21" creationId="{1EFD2416-8E22-D806-DB5B-E91C0AE7BFE4}"/>
          </ac:spMkLst>
        </pc:spChg>
        <pc:grpChg chg="del">
          <ac:chgData name="Vivek Verma" userId="348f5f6d-edef-4c85-adf1-631ae5179d11" providerId="ADAL" clId="{5B75007F-EE9F-4B1E-9C82-43BE7D498F1D}" dt="2022-11-04T15:58:48.039" v="8850" actId="478"/>
          <ac:grpSpMkLst>
            <pc:docMk/>
            <pc:sldMk cId="2112197403" sldId="293"/>
            <ac:grpSpMk id="7" creationId="{E85B57B1-2B7B-8014-C0E8-2222575B8A8C}"/>
          </ac:grpSpMkLst>
        </pc:grpChg>
        <pc:grpChg chg="add del mod">
          <ac:chgData name="Vivek Verma" userId="348f5f6d-edef-4c85-adf1-631ae5179d11" providerId="ADAL" clId="{5B75007F-EE9F-4B1E-9C82-43BE7D498F1D}" dt="2022-11-04T16:26:09.363" v="9136" actId="165"/>
          <ac:grpSpMkLst>
            <pc:docMk/>
            <pc:sldMk cId="2112197403" sldId="293"/>
            <ac:grpSpMk id="15" creationId="{2D2B15A1-6E1D-537E-B5B7-21D4167802BC}"/>
          </ac:grpSpMkLst>
        </pc:grpChg>
        <pc:grpChg chg="add mod">
          <ac:chgData name="Vivek Verma" userId="348f5f6d-edef-4c85-adf1-631ae5179d11" providerId="ADAL" clId="{5B75007F-EE9F-4B1E-9C82-43BE7D498F1D}" dt="2022-11-04T16:28:54.557" v="9158" actId="12789"/>
          <ac:grpSpMkLst>
            <pc:docMk/>
            <pc:sldMk cId="2112197403" sldId="293"/>
            <ac:grpSpMk id="17" creationId="{DDADEBE9-550B-E704-27DF-998FBB03729C}"/>
          </ac:grpSpMkLst>
        </pc:grpChg>
        <pc:grpChg chg="add mod">
          <ac:chgData name="Vivek Verma" userId="348f5f6d-edef-4c85-adf1-631ae5179d11" providerId="ADAL" clId="{5B75007F-EE9F-4B1E-9C82-43BE7D498F1D}" dt="2022-11-04T16:28:54.557" v="9158" actId="12789"/>
          <ac:grpSpMkLst>
            <pc:docMk/>
            <pc:sldMk cId="2112197403" sldId="293"/>
            <ac:grpSpMk id="18" creationId="{CA9F68B4-A818-23A9-5380-8B9FA040899B}"/>
          </ac:grpSpMkLst>
        </pc:grpChg>
        <pc:picChg chg="del">
          <ac:chgData name="Vivek Verma" userId="348f5f6d-edef-4c85-adf1-631ae5179d11" providerId="ADAL" clId="{5B75007F-EE9F-4B1E-9C82-43BE7D498F1D}" dt="2022-11-04T15:58:49.848" v="8851" actId="478"/>
          <ac:picMkLst>
            <pc:docMk/>
            <pc:sldMk cId="2112197403" sldId="293"/>
            <ac:picMk id="3" creationId="{D9C6B08A-07B7-877B-B1DF-2CAE875BAA75}"/>
          </ac:picMkLst>
        </pc:picChg>
        <pc:picChg chg="add mod">
          <ac:chgData name="Vivek Verma" userId="348f5f6d-edef-4c85-adf1-631ae5179d11" providerId="ADAL" clId="{5B75007F-EE9F-4B1E-9C82-43BE7D498F1D}" dt="2022-11-04T16:09:32.068" v="9060" actId="1076"/>
          <ac:picMkLst>
            <pc:docMk/>
            <pc:sldMk cId="2112197403" sldId="293"/>
            <ac:picMk id="11" creationId="{1BF1B9AD-937B-B2C2-9C9F-40C1856C6670}"/>
          </ac:picMkLst>
        </pc:picChg>
        <pc:picChg chg="add mod">
          <ac:chgData name="Vivek Verma" userId="348f5f6d-edef-4c85-adf1-631ae5179d11" providerId="ADAL" clId="{5B75007F-EE9F-4B1E-9C82-43BE7D498F1D}" dt="2022-11-04T16:28:54.557" v="9158" actId="12789"/>
          <ac:picMkLst>
            <pc:docMk/>
            <pc:sldMk cId="2112197403" sldId="293"/>
            <ac:picMk id="12" creationId="{73E0F59F-6AF7-9436-1DCF-C4CB8D6D21FE}"/>
          </ac:picMkLst>
        </pc:picChg>
        <pc:picChg chg="add mod">
          <ac:chgData name="Vivek Verma" userId="348f5f6d-edef-4c85-adf1-631ae5179d11" providerId="ADAL" clId="{5B75007F-EE9F-4B1E-9C82-43BE7D498F1D}" dt="2022-11-04T16:28:54.557" v="9158" actId="12789"/>
          <ac:picMkLst>
            <pc:docMk/>
            <pc:sldMk cId="2112197403" sldId="293"/>
            <ac:picMk id="1026" creationId="{56A46912-1260-50A8-A4EF-8041FCE123E1}"/>
          </ac:picMkLst>
        </pc:picChg>
        <pc:picChg chg="add mod">
          <ac:chgData name="Vivek Verma" userId="348f5f6d-edef-4c85-adf1-631ae5179d11" providerId="ADAL" clId="{5B75007F-EE9F-4B1E-9C82-43BE7D498F1D}" dt="2022-11-04T16:28:54.557" v="9158" actId="12789"/>
          <ac:picMkLst>
            <pc:docMk/>
            <pc:sldMk cId="2112197403" sldId="293"/>
            <ac:picMk id="1028" creationId="{2E655962-8079-453D-2041-6E55C2A0FE62}"/>
          </ac:picMkLst>
        </pc:picChg>
        <pc:picChg chg="add mod">
          <ac:chgData name="Vivek Verma" userId="348f5f6d-edef-4c85-adf1-631ae5179d11" providerId="ADAL" clId="{5B75007F-EE9F-4B1E-9C82-43BE7D498F1D}" dt="2022-11-04T16:28:54.557" v="9158" actId="12789"/>
          <ac:picMkLst>
            <pc:docMk/>
            <pc:sldMk cId="2112197403" sldId="293"/>
            <ac:picMk id="1030" creationId="{E88380BE-DC8D-8E10-D3B1-79069B7385C5}"/>
          </ac:picMkLst>
        </pc:picChg>
      </pc:sldChg>
      <pc:sldChg chg="modSp add mod">
        <pc:chgData name="Vivek Verma" userId="348f5f6d-edef-4c85-adf1-631ae5179d11" providerId="ADAL" clId="{5B75007F-EE9F-4B1E-9C82-43BE7D498F1D}" dt="2022-11-04T17:50:47.292" v="9706" actId="20577"/>
        <pc:sldMkLst>
          <pc:docMk/>
          <pc:sldMk cId="1264942444" sldId="294"/>
        </pc:sldMkLst>
        <pc:spChg chg="mod">
          <ac:chgData name="Vivek Verma" userId="348f5f6d-edef-4c85-adf1-631ae5179d11" providerId="ADAL" clId="{5B75007F-EE9F-4B1E-9C82-43BE7D498F1D}" dt="2022-11-04T17:50:47.292" v="9706" actId="20577"/>
          <ac:spMkLst>
            <pc:docMk/>
            <pc:sldMk cId="1264942444" sldId="294"/>
            <ac:spMk id="2" creationId="{0624CB54-5874-4218-B696-292925181ACC}"/>
          </ac:spMkLst>
        </pc:spChg>
        <pc:spChg chg="mod">
          <ac:chgData name="Vivek Verma" userId="348f5f6d-edef-4c85-adf1-631ae5179d11" providerId="ADAL" clId="{5B75007F-EE9F-4B1E-9C82-43BE7D498F1D}" dt="2022-11-04T16:30:04.005" v="9163" actId="14100"/>
          <ac:spMkLst>
            <pc:docMk/>
            <pc:sldMk cId="1264942444" sldId="294"/>
            <ac:spMk id="21" creationId="{1EFD2416-8E22-D806-DB5B-E91C0AE7BFE4}"/>
          </ac:spMkLst>
        </pc:spChg>
      </pc:sldChg>
      <pc:sldChg chg="delSp modSp add mod">
        <pc:chgData name="Vivek Verma" userId="348f5f6d-edef-4c85-adf1-631ae5179d11" providerId="ADAL" clId="{5B75007F-EE9F-4B1E-9C82-43BE7D498F1D}" dt="2022-11-04T17:50:52.460" v="9708" actId="20577"/>
        <pc:sldMkLst>
          <pc:docMk/>
          <pc:sldMk cId="15618346" sldId="295"/>
        </pc:sldMkLst>
        <pc:spChg chg="mod">
          <ac:chgData name="Vivek Verma" userId="348f5f6d-edef-4c85-adf1-631ae5179d11" providerId="ADAL" clId="{5B75007F-EE9F-4B1E-9C82-43BE7D498F1D}" dt="2022-11-04T17:50:52.460" v="9708" actId="20577"/>
          <ac:spMkLst>
            <pc:docMk/>
            <pc:sldMk cId="15618346" sldId="295"/>
            <ac:spMk id="2" creationId="{0624CB54-5874-4218-B696-292925181ACC}"/>
          </ac:spMkLst>
        </pc:spChg>
        <pc:spChg chg="del">
          <ac:chgData name="Vivek Verma" userId="348f5f6d-edef-4c85-adf1-631ae5179d11" providerId="ADAL" clId="{5B75007F-EE9F-4B1E-9C82-43BE7D498F1D}" dt="2022-11-04T16:30:14.335" v="9165" actId="478"/>
          <ac:spMkLst>
            <pc:docMk/>
            <pc:sldMk cId="15618346" sldId="295"/>
            <ac:spMk id="21" creationId="{1EFD2416-8E22-D806-DB5B-E91C0AE7BFE4}"/>
          </ac:spMkLst>
        </pc:spChg>
      </pc:sldChg>
      <pc:sldChg chg="addSp delSp modSp add mod modTransition">
        <pc:chgData name="Vivek Verma" userId="348f5f6d-edef-4c85-adf1-631ae5179d11" providerId="ADAL" clId="{5B75007F-EE9F-4B1E-9C82-43BE7D498F1D}" dt="2022-11-04T17:52:45.931" v="9709"/>
        <pc:sldMkLst>
          <pc:docMk/>
          <pc:sldMk cId="1957347447" sldId="296"/>
        </pc:sldMkLst>
        <pc:spChg chg="del">
          <ac:chgData name="Vivek Verma" userId="348f5f6d-edef-4c85-adf1-631ae5179d11" providerId="ADAL" clId="{5B75007F-EE9F-4B1E-9C82-43BE7D498F1D}" dt="2022-11-04T16:40:20.336" v="9171" actId="478"/>
          <ac:spMkLst>
            <pc:docMk/>
            <pc:sldMk cId="1957347447" sldId="296"/>
            <ac:spMk id="2" creationId="{0624CB54-5874-4218-B696-292925181ACC}"/>
          </ac:spMkLst>
        </pc:spChg>
        <pc:spChg chg="add del mod">
          <ac:chgData name="Vivek Verma" userId="348f5f6d-edef-4c85-adf1-631ae5179d11" providerId="ADAL" clId="{5B75007F-EE9F-4B1E-9C82-43BE7D498F1D}" dt="2022-11-04T16:40:21.846" v="9172" actId="478"/>
          <ac:spMkLst>
            <pc:docMk/>
            <pc:sldMk cId="1957347447" sldId="296"/>
            <ac:spMk id="3" creationId="{04709FEB-F413-54A1-9DF1-A39297B09A6B}"/>
          </ac:spMkLst>
        </pc:spChg>
        <pc:spChg chg="del mod">
          <ac:chgData name="Vivek Verma" userId="348f5f6d-edef-4c85-adf1-631ae5179d11" providerId="ADAL" clId="{5B75007F-EE9F-4B1E-9C82-43BE7D498F1D}" dt="2022-11-04T16:42:12.734" v="9203" actId="478"/>
          <ac:spMkLst>
            <pc:docMk/>
            <pc:sldMk cId="1957347447" sldId="296"/>
            <ac:spMk id="4" creationId="{0DA38A5C-D9D7-44B9-8413-3401761EA60B}"/>
          </ac:spMkLst>
        </pc:spChg>
        <pc:spChg chg="del">
          <ac:chgData name="Vivek Verma" userId="348f5f6d-edef-4c85-adf1-631ae5179d11" providerId="ADAL" clId="{5B75007F-EE9F-4B1E-9C82-43BE7D498F1D}" dt="2022-11-04T16:40:20.336" v="9171" actId="478"/>
          <ac:spMkLst>
            <pc:docMk/>
            <pc:sldMk cId="1957347447" sldId="296"/>
            <ac:spMk id="5" creationId="{0EC421EC-039E-B89C-5713-AE64F0C2D386}"/>
          </ac:spMkLst>
        </pc:spChg>
        <pc:spChg chg="add mod">
          <ac:chgData name="Vivek Verma" userId="348f5f6d-edef-4c85-adf1-631ae5179d11" providerId="ADAL" clId="{5B75007F-EE9F-4B1E-9C82-43BE7D498F1D}" dt="2022-11-04T16:42:22.217" v="9213" actId="403"/>
          <ac:spMkLst>
            <pc:docMk/>
            <pc:sldMk cId="1957347447" sldId="296"/>
            <ac:spMk id="6" creationId="{9ECEA928-2FC9-27A8-9869-2326A9FCA639}"/>
          </ac:spMkLst>
        </pc:spChg>
        <pc:grpChg chg="del">
          <ac:chgData name="Vivek Verma" userId="348f5f6d-edef-4c85-adf1-631ae5179d11" providerId="ADAL" clId="{5B75007F-EE9F-4B1E-9C82-43BE7D498F1D}" dt="2022-11-04T16:40:20.336" v="9171" actId="478"/>
          <ac:grpSpMkLst>
            <pc:docMk/>
            <pc:sldMk cId="1957347447" sldId="296"/>
            <ac:grpSpMk id="17" creationId="{DDADEBE9-550B-E704-27DF-998FBB03729C}"/>
          </ac:grpSpMkLst>
        </pc:grpChg>
        <pc:grpChg chg="del">
          <ac:chgData name="Vivek Verma" userId="348f5f6d-edef-4c85-adf1-631ae5179d11" providerId="ADAL" clId="{5B75007F-EE9F-4B1E-9C82-43BE7D498F1D}" dt="2022-11-04T16:40:20.336" v="9171" actId="478"/>
          <ac:grpSpMkLst>
            <pc:docMk/>
            <pc:sldMk cId="1957347447" sldId="296"/>
            <ac:grpSpMk id="18" creationId="{CA9F68B4-A818-23A9-5380-8B9FA040899B}"/>
          </ac:grpSpMkLst>
        </pc:grpChg>
        <pc:picChg chg="del">
          <ac:chgData name="Vivek Verma" userId="348f5f6d-edef-4c85-adf1-631ae5179d11" providerId="ADAL" clId="{5B75007F-EE9F-4B1E-9C82-43BE7D498F1D}" dt="2022-11-04T16:40:20.336" v="9171" actId="478"/>
          <ac:picMkLst>
            <pc:docMk/>
            <pc:sldMk cId="1957347447" sldId="296"/>
            <ac:picMk id="11" creationId="{1BF1B9AD-937B-B2C2-9C9F-40C1856C6670}"/>
          </ac:picMkLst>
        </pc:picChg>
        <pc:picChg chg="del">
          <ac:chgData name="Vivek Verma" userId="348f5f6d-edef-4c85-adf1-631ae5179d11" providerId="ADAL" clId="{5B75007F-EE9F-4B1E-9C82-43BE7D498F1D}" dt="2022-11-04T16:40:20.336" v="9171" actId="478"/>
          <ac:picMkLst>
            <pc:docMk/>
            <pc:sldMk cId="1957347447" sldId="296"/>
            <ac:picMk id="12" creationId="{73E0F59F-6AF7-9436-1DCF-C4CB8D6D21FE}"/>
          </ac:picMkLst>
        </pc:picChg>
        <pc:picChg chg="del">
          <ac:chgData name="Vivek Verma" userId="348f5f6d-edef-4c85-adf1-631ae5179d11" providerId="ADAL" clId="{5B75007F-EE9F-4B1E-9C82-43BE7D498F1D}" dt="2022-11-04T16:40:20.336" v="9171" actId="478"/>
          <ac:picMkLst>
            <pc:docMk/>
            <pc:sldMk cId="1957347447" sldId="296"/>
            <ac:picMk id="1026" creationId="{56A46912-1260-50A8-A4EF-8041FCE123E1}"/>
          </ac:picMkLst>
        </pc:picChg>
        <pc:picChg chg="del">
          <ac:chgData name="Vivek Verma" userId="348f5f6d-edef-4c85-adf1-631ae5179d11" providerId="ADAL" clId="{5B75007F-EE9F-4B1E-9C82-43BE7D498F1D}" dt="2022-11-04T16:40:20.336" v="9171" actId="478"/>
          <ac:picMkLst>
            <pc:docMk/>
            <pc:sldMk cId="1957347447" sldId="296"/>
            <ac:picMk id="1028" creationId="{2E655962-8079-453D-2041-6E55C2A0FE62}"/>
          </ac:picMkLst>
        </pc:picChg>
        <pc:picChg chg="del">
          <ac:chgData name="Vivek Verma" userId="348f5f6d-edef-4c85-adf1-631ae5179d11" providerId="ADAL" clId="{5B75007F-EE9F-4B1E-9C82-43BE7D498F1D}" dt="2022-11-04T16:40:20.336" v="9171" actId="478"/>
          <ac:picMkLst>
            <pc:docMk/>
            <pc:sldMk cId="1957347447" sldId="296"/>
            <ac:picMk id="1030" creationId="{E88380BE-DC8D-8E10-D3B1-79069B7385C5}"/>
          </ac:picMkLst>
        </pc:picChg>
      </pc:sldChg>
      <pc:sldChg chg="modSp add mod">
        <pc:chgData name="Vivek Verma" userId="348f5f6d-edef-4c85-adf1-631ae5179d11" providerId="ADAL" clId="{5B75007F-EE9F-4B1E-9C82-43BE7D498F1D}" dt="2022-11-04T17:18:36.294" v="9327" actId="14100"/>
        <pc:sldMkLst>
          <pc:docMk/>
          <pc:sldMk cId="701853457" sldId="297"/>
        </pc:sldMkLst>
        <pc:spChg chg="mod">
          <ac:chgData name="Vivek Verma" userId="348f5f6d-edef-4c85-adf1-631ae5179d11" providerId="ADAL" clId="{5B75007F-EE9F-4B1E-9C82-43BE7D498F1D}" dt="2022-11-04T17:18:36.294" v="9327" actId="14100"/>
          <ac:spMkLst>
            <pc:docMk/>
            <pc:sldMk cId="701853457" sldId="297"/>
            <ac:spMk id="8" creationId="{AE10CE04-3F8A-9CDE-F6C6-A02CF5C5719B}"/>
          </ac:spMkLst>
        </pc:spChg>
      </pc:sldChg>
      <pc:sldChg chg="modSp add mod">
        <pc:chgData name="Vivek Verma" userId="348f5f6d-edef-4c85-adf1-631ae5179d11" providerId="ADAL" clId="{5B75007F-EE9F-4B1E-9C82-43BE7D498F1D}" dt="2022-11-04T17:18:46.378" v="9329" actId="1076"/>
        <pc:sldMkLst>
          <pc:docMk/>
          <pc:sldMk cId="1379324328" sldId="298"/>
        </pc:sldMkLst>
        <pc:spChg chg="mod">
          <ac:chgData name="Vivek Verma" userId="348f5f6d-edef-4c85-adf1-631ae5179d11" providerId="ADAL" clId="{5B75007F-EE9F-4B1E-9C82-43BE7D498F1D}" dt="2022-11-04T17:18:46.378" v="9329" actId="1076"/>
          <ac:spMkLst>
            <pc:docMk/>
            <pc:sldMk cId="1379324328" sldId="298"/>
            <ac:spMk id="8" creationId="{AE10CE04-3F8A-9CDE-F6C6-A02CF5C5719B}"/>
          </ac:spMkLst>
        </pc:spChg>
      </pc:sldChg>
      <pc:sldChg chg="addSp modSp add mod modAnim">
        <pc:chgData name="Vivek Verma" userId="348f5f6d-edef-4c85-adf1-631ae5179d11" providerId="ADAL" clId="{5B75007F-EE9F-4B1E-9C82-43BE7D498F1D}" dt="2022-11-04T17:20:05.113" v="9336"/>
        <pc:sldMkLst>
          <pc:docMk/>
          <pc:sldMk cId="3503021569" sldId="299"/>
        </pc:sldMkLst>
        <pc:spChg chg="add mod">
          <ac:chgData name="Vivek Verma" userId="348f5f6d-edef-4c85-adf1-631ae5179d11" providerId="ADAL" clId="{5B75007F-EE9F-4B1E-9C82-43BE7D498F1D}" dt="2022-11-04T17:19:26.008" v="9334"/>
          <ac:spMkLst>
            <pc:docMk/>
            <pc:sldMk cId="3503021569" sldId="299"/>
            <ac:spMk id="5" creationId="{99C8577B-7C37-C555-0408-FC542D3CC66C}"/>
          </ac:spMkLst>
        </pc:spChg>
        <pc:spChg chg="mod">
          <ac:chgData name="Vivek Verma" userId="348f5f6d-edef-4c85-adf1-631ae5179d11" providerId="ADAL" clId="{5B75007F-EE9F-4B1E-9C82-43BE7D498F1D}" dt="2022-11-04T17:19:07.334" v="9332" actId="14100"/>
          <ac:spMkLst>
            <pc:docMk/>
            <pc:sldMk cId="3503021569" sldId="299"/>
            <ac:spMk id="8" creationId="{AE10CE04-3F8A-9CDE-F6C6-A02CF5C5719B}"/>
          </ac:spMkLst>
        </pc:spChg>
        <pc:spChg chg="mod">
          <ac:chgData name="Vivek Verma" userId="348f5f6d-edef-4c85-adf1-631ae5179d11" providerId="ADAL" clId="{5B75007F-EE9F-4B1E-9C82-43BE7D498F1D}" dt="2022-11-04T17:19:26.008" v="9334"/>
          <ac:spMkLst>
            <pc:docMk/>
            <pc:sldMk cId="3503021569" sldId="299"/>
            <ac:spMk id="10" creationId="{F6BE111A-DD1D-26E1-F222-DCCFA025CED8}"/>
          </ac:spMkLst>
        </pc:spChg>
        <pc:spChg chg="mod">
          <ac:chgData name="Vivek Verma" userId="348f5f6d-edef-4c85-adf1-631ae5179d11" providerId="ADAL" clId="{5B75007F-EE9F-4B1E-9C82-43BE7D498F1D}" dt="2022-11-04T17:19:26.008" v="9334"/>
          <ac:spMkLst>
            <pc:docMk/>
            <pc:sldMk cId="3503021569" sldId="299"/>
            <ac:spMk id="11" creationId="{C92C4867-3B49-B142-8001-CBA860C3DBEC}"/>
          </ac:spMkLst>
        </pc:spChg>
        <pc:spChg chg="mod">
          <ac:chgData name="Vivek Verma" userId="348f5f6d-edef-4c85-adf1-631ae5179d11" providerId="ADAL" clId="{5B75007F-EE9F-4B1E-9C82-43BE7D498F1D}" dt="2022-11-04T17:20:05.113" v="9336"/>
          <ac:spMkLst>
            <pc:docMk/>
            <pc:sldMk cId="3503021569" sldId="299"/>
            <ac:spMk id="13" creationId="{51A570E8-D9B2-50B8-BFD4-C9153619CB6D}"/>
          </ac:spMkLst>
        </pc:spChg>
        <pc:grpChg chg="add mod">
          <ac:chgData name="Vivek Verma" userId="348f5f6d-edef-4c85-adf1-631ae5179d11" providerId="ADAL" clId="{5B75007F-EE9F-4B1E-9C82-43BE7D498F1D}" dt="2022-11-04T17:19:26.008" v="9334"/>
          <ac:grpSpMkLst>
            <pc:docMk/>
            <pc:sldMk cId="3503021569" sldId="299"/>
            <ac:grpSpMk id="6" creationId="{72E22A38-4270-1F30-C626-8D304D92E10B}"/>
          </ac:grpSpMkLst>
        </pc:grpChg>
        <pc:grpChg chg="add mod">
          <ac:chgData name="Vivek Verma" userId="348f5f6d-edef-4c85-adf1-631ae5179d11" providerId="ADAL" clId="{5B75007F-EE9F-4B1E-9C82-43BE7D498F1D}" dt="2022-11-04T17:20:05.113" v="9336"/>
          <ac:grpSpMkLst>
            <pc:docMk/>
            <pc:sldMk cId="3503021569" sldId="299"/>
            <ac:grpSpMk id="12" creationId="{C8387180-D12A-B2D1-0483-BDBEBAE7B9A3}"/>
          </ac:grpSpMkLst>
        </pc:grpChg>
        <pc:cxnChg chg="mod">
          <ac:chgData name="Vivek Verma" userId="348f5f6d-edef-4c85-adf1-631ae5179d11" providerId="ADAL" clId="{5B75007F-EE9F-4B1E-9C82-43BE7D498F1D}" dt="2022-11-04T17:19:26.008" v="9334"/>
          <ac:cxnSpMkLst>
            <pc:docMk/>
            <pc:sldMk cId="3503021569" sldId="299"/>
            <ac:cxnSpMk id="7" creationId="{AF0FEF75-88B8-E79A-659B-9669264EAE6D}"/>
          </ac:cxnSpMkLst>
        </pc:cxnChg>
        <pc:cxnChg chg="mod">
          <ac:chgData name="Vivek Verma" userId="348f5f6d-edef-4c85-adf1-631ae5179d11" providerId="ADAL" clId="{5B75007F-EE9F-4B1E-9C82-43BE7D498F1D}" dt="2022-11-04T17:20:05.113" v="9336"/>
          <ac:cxnSpMkLst>
            <pc:docMk/>
            <pc:sldMk cId="3503021569" sldId="299"/>
            <ac:cxnSpMk id="14" creationId="{D12414C0-708B-5162-51E3-E34A388FBE4A}"/>
          </ac:cxnSpMkLst>
        </pc:cxnChg>
        <pc:cxnChg chg="mod">
          <ac:chgData name="Vivek Verma" userId="348f5f6d-edef-4c85-adf1-631ae5179d11" providerId="ADAL" clId="{5B75007F-EE9F-4B1E-9C82-43BE7D498F1D}" dt="2022-11-04T17:20:05.113" v="9336"/>
          <ac:cxnSpMkLst>
            <pc:docMk/>
            <pc:sldMk cId="3503021569" sldId="299"/>
            <ac:cxnSpMk id="15" creationId="{D2562A55-BEBA-99A3-1AE2-2B52B1F1529A}"/>
          </ac:cxnSpMkLst>
        </pc:cxnChg>
      </pc:sldChg>
      <pc:sldChg chg="addSp modSp add modAnim">
        <pc:chgData name="Vivek Verma" userId="348f5f6d-edef-4c85-adf1-631ae5179d11" providerId="ADAL" clId="{5B75007F-EE9F-4B1E-9C82-43BE7D498F1D}" dt="2022-11-04T17:21:24.916" v="9342"/>
        <pc:sldMkLst>
          <pc:docMk/>
          <pc:sldMk cId="823473265" sldId="300"/>
        </pc:sldMkLst>
        <pc:spChg chg="mod">
          <ac:chgData name="Vivek Verma" userId="348f5f6d-edef-4c85-adf1-631ae5179d11" providerId="ADAL" clId="{5B75007F-EE9F-4B1E-9C82-43BE7D498F1D}" dt="2022-11-04T17:21:06.506" v="9339"/>
          <ac:spMkLst>
            <pc:docMk/>
            <pc:sldMk cId="823473265" sldId="300"/>
            <ac:spMk id="18" creationId="{DC5BE2F5-665B-69E5-F908-1823A0C3DFF0}"/>
          </ac:spMkLst>
        </pc:spChg>
        <pc:spChg chg="mod">
          <ac:chgData name="Vivek Verma" userId="348f5f6d-edef-4c85-adf1-631ae5179d11" providerId="ADAL" clId="{5B75007F-EE9F-4B1E-9C82-43BE7D498F1D}" dt="2022-11-04T17:21:06.506" v="9339"/>
          <ac:spMkLst>
            <pc:docMk/>
            <pc:sldMk cId="823473265" sldId="300"/>
            <ac:spMk id="20" creationId="{6FBA018E-ACD1-739E-02FE-89FFA40CCA6E}"/>
          </ac:spMkLst>
        </pc:spChg>
        <pc:spChg chg="mod">
          <ac:chgData name="Vivek Verma" userId="348f5f6d-edef-4c85-adf1-631ae5179d11" providerId="ADAL" clId="{5B75007F-EE9F-4B1E-9C82-43BE7D498F1D}" dt="2022-11-04T17:21:06.506" v="9339"/>
          <ac:spMkLst>
            <pc:docMk/>
            <pc:sldMk cId="823473265" sldId="300"/>
            <ac:spMk id="21" creationId="{10374515-6641-E812-93E2-3B319ACE8DB2}"/>
          </ac:spMkLst>
        </pc:spChg>
        <pc:grpChg chg="add mod">
          <ac:chgData name="Vivek Verma" userId="348f5f6d-edef-4c85-adf1-631ae5179d11" providerId="ADAL" clId="{5B75007F-EE9F-4B1E-9C82-43BE7D498F1D}" dt="2022-11-04T17:21:06.506" v="9339"/>
          <ac:grpSpMkLst>
            <pc:docMk/>
            <pc:sldMk cId="823473265" sldId="300"/>
            <ac:grpSpMk id="16" creationId="{06B9A351-FEA0-92F3-66AD-8AFE43809EE8}"/>
          </ac:grpSpMkLst>
        </pc:grpChg>
        <pc:grpChg chg="mod">
          <ac:chgData name="Vivek Verma" userId="348f5f6d-edef-4c85-adf1-631ae5179d11" providerId="ADAL" clId="{5B75007F-EE9F-4B1E-9C82-43BE7D498F1D}" dt="2022-11-04T17:21:06.506" v="9339"/>
          <ac:grpSpMkLst>
            <pc:docMk/>
            <pc:sldMk cId="823473265" sldId="300"/>
            <ac:grpSpMk id="17" creationId="{8935DD8E-9590-C3F2-70BB-D377581C5BE2}"/>
          </ac:grpSpMkLst>
        </pc:grpChg>
        <pc:picChg chg="mod">
          <ac:chgData name="Vivek Verma" userId="348f5f6d-edef-4c85-adf1-631ae5179d11" providerId="ADAL" clId="{5B75007F-EE9F-4B1E-9C82-43BE7D498F1D}" dt="2022-11-04T17:21:06.506" v="9339"/>
          <ac:picMkLst>
            <pc:docMk/>
            <pc:sldMk cId="823473265" sldId="300"/>
            <ac:picMk id="19" creationId="{9A7A2801-FE3E-EBAD-A991-A4EE12B6D15F}"/>
          </ac:picMkLst>
        </pc:picChg>
        <pc:cxnChg chg="mod">
          <ac:chgData name="Vivek Verma" userId="348f5f6d-edef-4c85-adf1-631ae5179d11" providerId="ADAL" clId="{5B75007F-EE9F-4B1E-9C82-43BE7D498F1D}" dt="2022-11-04T17:21:06.506" v="9339"/>
          <ac:cxnSpMkLst>
            <pc:docMk/>
            <pc:sldMk cId="823473265" sldId="300"/>
            <ac:cxnSpMk id="22" creationId="{DDD8ADFD-5CA5-3BFD-577F-82AE20F0216F}"/>
          </ac:cxnSpMkLst>
        </pc:cxnChg>
        <pc:cxnChg chg="mod">
          <ac:chgData name="Vivek Verma" userId="348f5f6d-edef-4c85-adf1-631ae5179d11" providerId="ADAL" clId="{5B75007F-EE9F-4B1E-9C82-43BE7D498F1D}" dt="2022-11-04T17:21:06.506" v="9339"/>
          <ac:cxnSpMkLst>
            <pc:docMk/>
            <pc:sldMk cId="823473265" sldId="300"/>
            <ac:cxnSpMk id="23" creationId="{A23E21A1-126B-B9EF-884E-6F914187590A}"/>
          </ac:cxnSpMkLst>
        </pc:cxnChg>
      </pc:sldChg>
      <pc:sldChg chg="modSp add mod">
        <pc:chgData name="Vivek Verma" userId="348f5f6d-edef-4c85-adf1-631ae5179d11" providerId="ADAL" clId="{5B75007F-EE9F-4B1E-9C82-43BE7D498F1D}" dt="2022-11-04T17:47:37.406" v="9697" actId="207"/>
        <pc:sldMkLst>
          <pc:docMk/>
          <pc:sldMk cId="2726419799" sldId="301"/>
        </pc:sldMkLst>
        <pc:spChg chg="mod">
          <ac:chgData name="Vivek Verma" userId="348f5f6d-edef-4c85-adf1-631ae5179d11" providerId="ADAL" clId="{5B75007F-EE9F-4B1E-9C82-43BE7D498F1D}" dt="2022-11-04T17:22:27.906" v="9349" actId="207"/>
          <ac:spMkLst>
            <pc:docMk/>
            <pc:sldMk cId="2726419799" sldId="301"/>
            <ac:spMk id="18" creationId="{DC5BE2F5-665B-69E5-F908-1823A0C3DFF0}"/>
          </ac:spMkLst>
        </pc:spChg>
        <pc:spChg chg="mod">
          <ac:chgData name="Vivek Verma" userId="348f5f6d-edef-4c85-adf1-631ae5179d11" providerId="ADAL" clId="{5B75007F-EE9F-4B1E-9C82-43BE7D498F1D}" dt="2022-11-04T17:22:14.097" v="9347" actId="208"/>
          <ac:spMkLst>
            <pc:docMk/>
            <pc:sldMk cId="2726419799" sldId="301"/>
            <ac:spMk id="20" creationId="{6FBA018E-ACD1-739E-02FE-89FFA40CCA6E}"/>
          </ac:spMkLst>
        </pc:spChg>
        <pc:spChg chg="mod">
          <ac:chgData name="Vivek Verma" userId="348f5f6d-edef-4c85-adf1-631ae5179d11" providerId="ADAL" clId="{5B75007F-EE9F-4B1E-9C82-43BE7D498F1D}" dt="2022-11-04T17:22:14.097" v="9347" actId="208"/>
          <ac:spMkLst>
            <pc:docMk/>
            <pc:sldMk cId="2726419799" sldId="301"/>
            <ac:spMk id="21" creationId="{10374515-6641-E812-93E2-3B319ACE8DB2}"/>
          </ac:spMkLst>
        </pc:spChg>
        <pc:spChg chg="mod">
          <ac:chgData name="Vivek Verma" userId="348f5f6d-edef-4c85-adf1-631ae5179d11" providerId="ADAL" clId="{5B75007F-EE9F-4B1E-9C82-43BE7D498F1D}" dt="2022-11-04T17:47:37.406" v="9697" actId="207"/>
          <ac:spMkLst>
            <pc:docMk/>
            <pc:sldMk cId="2726419799" sldId="301"/>
            <ac:spMk id="220" creationId="{45522FBF-53C2-3AC2-3580-3C4A01D9C6A7}"/>
          </ac:spMkLst>
        </pc:spChg>
        <pc:picChg chg="mod">
          <ac:chgData name="Vivek Verma" userId="348f5f6d-edef-4c85-adf1-631ae5179d11" providerId="ADAL" clId="{5B75007F-EE9F-4B1E-9C82-43BE7D498F1D}" dt="2022-11-04T17:23:22.192" v="9352" actId="207"/>
          <ac:picMkLst>
            <pc:docMk/>
            <pc:sldMk cId="2726419799" sldId="301"/>
            <ac:picMk id="19" creationId="{9A7A2801-FE3E-EBAD-A991-A4EE12B6D15F}"/>
          </ac:picMkLst>
        </pc:picChg>
        <pc:cxnChg chg="mod">
          <ac:chgData name="Vivek Verma" userId="348f5f6d-edef-4c85-adf1-631ae5179d11" providerId="ADAL" clId="{5B75007F-EE9F-4B1E-9C82-43BE7D498F1D}" dt="2022-11-04T17:22:14.097" v="9347" actId="208"/>
          <ac:cxnSpMkLst>
            <pc:docMk/>
            <pc:sldMk cId="2726419799" sldId="301"/>
            <ac:cxnSpMk id="22" creationId="{DDD8ADFD-5CA5-3BFD-577F-82AE20F0216F}"/>
          </ac:cxnSpMkLst>
        </pc:cxnChg>
        <pc:cxnChg chg="mod">
          <ac:chgData name="Vivek Verma" userId="348f5f6d-edef-4c85-adf1-631ae5179d11" providerId="ADAL" clId="{5B75007F-EE9F-4B1E-9C82-43BE7D498F1D}" dt="2022-11-04T17:22:14.097" v="9347" actId="208"/>
          <ac:cxnSpMkLst>
            <pc:docMk/>
            <pc:sldMk cId="2726419799" sldId="301"/>
            <ac:cxnSpMk id="23" creationId="{A23E21A1-126B-B9EF-884E-6F914187590A}"/>
          </ac:cxnSpMkLst>
        </pc:cxnChg>
      </pc:sldChg>
      <pc:sldChg chg="addSp modSp add mod modAnim">
        <pc:chgData name="Vivek Verma" userId="348f5f6d-edef-4c85-adf1-631ae5179d11" providerId="ADAL" clId="{5B75007F-EE9F-4B1E-9C82-43BE7D498F1D}" dt="2022-11-04T17:47:59.331" v="9698"/>
        <pc:sldMkLst>
          <pc:docMk/>
          <pc:sldMk cId="4113432892" sldId="302"/>
        </pc:sldMkLst>
        <pc:spChg chg="mod">
          <ac:chgData name="Vivek Verma" userId="348f5f6d-edef-4c85-adf1-631ae5179d11" providerId="ADAL" clId="{5B75007F-EE9F-4B1E-9C82-43BE7D498F1D}" dt="2022-11-04T17:24:28.721" v="9358"/>
          <ac:spMkLst>
            <pc:docMk/>
            <pc:sldMk cId="4113432892" sldId="302"/>
            <ac:spMk id="25" creationId="{4188D601-710C-5A10-EE6A-CC110E5F67A7}"/>
          </ac:spMkLst>
        </pc:spChg>
        <pc:spChg chg="mod">
          <ac:chgData name="Vivek Verma" userId="348f5f6d-edef-4c85-adf1-631ae5179d11" providerId="ADAL" clId="{5B75007F-EE9F-4B1E-9C82-43BE7D498F1D}" dt="2022-11-04T17:24:28.721" v="9358"/>
          <ac:spMkLst>
            <pc:docMk/>
            <pc:sldMk cId="4113432892" sldId="302"/>
            <ac:spMk id="26" creationId="{C25BC389-4390-2E96-E679-2873AB7A8B67}"/>
          </ac:spMkLst>
        </pc:spChg>
        <pc:spChg chg="mod">
          <ac:chgData name="Vivek Verma" userId="348f5f6d-edef-4c85-adf1-631ae5179d11" providerId="ADAL" clId="{5B75007F-EE9F-4B1E-9C82-43BE7D498F1D}" dt="2022-11-04T17:24:28.721" v="9358"/>
          <ac:spMkLst>
            <pc:docMk/>
            <pc:sldMk cId="4113432892" sldId="302"/>
            <ac:spMk id="28" creationId="{CD87ADE3-9063-ACAF-F0A2-67120D007A88}"/>
          </ac:spMkLst>
        </pc:spChg>
        <pc:grpChg chg="add mod">
          <ac:chgData name="Vivek Verma" userId="348f5f6d-edef-4c85-adf1-631ae5179d11" providerId="ADAL" clId="{5B75007F-EE9F-4B1E-9C82-43BE7D498F1D}" dt="2022-11-04T17:24:28.721" v="9358"/>
          <ac:grpSpMkLst>
            <pc:docMk/>
            <pc:sldMk cId="4113432892" sldId="302"/>
            <ac:grpSpMk id="24" creationId="{85590815-F46B-E029-0DFC-63481200BC5C}"/>
          </ac:grpSpMkLst>
        </pc:grpChg>
        <pc:picChg chg="mod">
          <ac:chgData name="Vivek Verma" userId="348f5f6d-edef-4c85-adf1-631ae5179d11" providerId="ADAL" clId="{5B75007F-EE9F-4B1E-9C82-43BE7D498F1D}" dt="2022-11-04T17:24:15.008" v="9356" actId="207"/>
          <ac:picMkLst>
            <pc:docMk/>
            <pc:sldMk cId="4113432892" sldId="302"/>
            <ac:picMk id="19" creationId="{9A7A2801-FE3E-EBAD-A991-A4EE12B6D15F}"/>
          </ac:picMkLst>
        </pc:picChg>
        <pc:cxnChg chg="mod">
          <ac:chgData name="Vivek Verma" userId="348f5f6d-edef-4c85-adf1-631ae5179d11" providerId="ADAL" clId="{5B75007F-EE9F-4B1E-9C82-43BE7D498F1D}" dt="2022-11-04T17:24:28.721" v="9358"/>
          <ac:cxnSpMkLst>
            <pc:docMk/>
            <pc:sldMk cId="4113432892" sldId="302"/>
            <ac:cxnSpMk id="27" creationId="{F8DF549C-7AA5-9CFF-2B67-129A0FD9B3CD}"/>
          </ac:cxnSpMkLst>
        </pc:cxnChg>
      </pc:sldChg>
      <pc:sldChg chg="addSp delSp modSp add mod modTransition modAnim">
        <pc:chgData name="Vivek Verma" userId="348f5f6d-edef-4c85-adf1-631ae5179d11" providerId="ADAL" clId="{5B75007F-EE9F-4B1E-9C82-43BE7D498F1D}" dt="2022-11-04T18:00:29.107" v="9752" actId="1076"/>
        <pc:sldMkLst>
          <pc:docMk/>
          <pc:sldMk cId="1663254272" sldId="303"/>
        </pc:sldMkLst>
        <pc:spChg chg="mod">
          <ac:chgData name="Vivek Verma" userId="348f5f6d-edef-4c85-adf1-631ae5179d11" providerId="ADAL" clId="{5B75007F-EE9F-4B1E-9C82-43BE7D498F1D}" dt="2022-11-04T17:27:06.459" v="9383"/>
          <ac:spMkLst>
            <pc:docMk/>
            <pc:sldMk cId="1663254272" sldId="303"/>
            <ac:spMk id="2" creationId="{0624CB54-5874-4218-B696-292925181ACC}"/>
          </ac:spMkLst>
        </pc:spChg>
        <pc:spChg chg="del">
          <ac:chgData name="Vivek Verma" userId="348f5f6d-edef-4c85-adf1-631ae5179d11" providerId="ADAL" clId="{5B75007F-EE9F-4B1E-9C82-43BE7D498F1D}" dt="2022-11-04T17:29:23.084" v="9456" actId="478"/>
          <ac:spMkLst>
            <pc:docMk/>
            <pc:sldMk cId="1663254272" sldId="303"/>
            <ac:spMk id="5" creationId="{99C8577B-7C37-C555-0408-FC542D3CC66C}"/>
          </ac:spMkLst>
        </pc:spChg>
        <pc:spChg chg="add del">
          <ac:chgData name="Vivek Verma" userId="348f5f6d-edef-4c85-adf1-631ae5179d11" providerId="ADAL" clId="{5B75007F-EE9F-4B1E-9C82-43BE7D498F1D}" dt="2022-11-04T17:26:25.631" v="9379" actId="478"/>
          <ac:spMkLst>
            <pc:docMk/>
            <pc:sldMk cId="1663254272" sldId="303"/>
            <ac:spMk id="8" creationId="{AE10CE04-3F8A-9CDE-F6C6-A02CF5C5719B}"/>
          </ac:spMkLst>
        </pc:spChg>
        <pc:spChg chg="del mod topLvl">
          <ac:chgData name="Vivek Verma" userId="348f5f6d-edef-4c85-adf1-631ae5179d11" providerId="ADAL" clId="{5B75007F-EE9F-4B1E-9C82-43BE7D498F1D}" dt="2022-11-04T17:25:42.116" v="9369" actId="478"/>
          <ac:spMkLst>
            <pc:docMk/>
            <pc:sldMk cId="1663254272" sldId="303"/>
            <ac:spMk id="18" creationId="{DC5BE2F5-665B-69E5-F908-1823A0C3DFF0}"/>
          </ac:spMkLst>
        </pc:spChg>
        <pc:spChg chg="del mod topLvl">
          <ac:chgData name="Vivek Verma" userId="348f5f6d-edef-4c85-adf1-631ae5179d11" providerId="ADAL" clId="{5B75007F-EE9F-4B1E-9C82-43BE7D498F1D}" dt="2022-11-04T17:26:03.710" v="9376" actId="478"/>
          <ac:spMkLst>
            <pc:docMk/>
            <pc:sldMk cId="1663254272" sldId="303"/>
            <ac:spMk id="20" creationId="{6FBA018E-ACD1-739E-02FE-89FFA40CCA6E}"/>
          </ac:spMkLst>
        </pc:spChg>
        <pc:spChg chg="del mod">
          <ac:chgData name="Vivek Verma" userId="348f5f6d-edef-4c85-adf1-631ae5179d11" providerId="ADAL" clId="{5B75007F-EE9F-4B1E-9C82-43BE7D498F1D}" dt="2022-11-04T17:25:46.493" v="9370" actId="478"/>
          <ac:spMkLst>
            <pc:docMk/>
            <pc:sldMk cId="1663254272" sldId="303"/>
            <ac:spMk id="21" creationId="{10374515-6641-E812-93E2-3B319ACE8DB2}"/>
          </ac:spMkLst>
        </pc:spChg>
        <pc:spChg chg="add mod">
          <ac:chgData name="Vivek Verma" userId="348f5f6d-edef-4c85-adf1-631ae5179d11" providerId="ADAL" clId="{5B75007F-EE9F-4B1E-9C82-43BE7D498F1D}" dt="2022-11-04T18:00:25.719" v="9751" actId="1076"/>
          <ac:spMkLst>
            <pc:docMk/>
            <pc:sldMk cId="1663254272" sldId="303"/>
            <ac:spMk id="33" creationId="{E475E1C3-53E4-81A3-37DB-263077DE59CF}"/>
          </ac:spMkLst>
        </pc:spChg>
        <pc:spChg chg="add mod">
          <ac:chgData name="Vivek Verma" userId="348f5f6d-edef-4c85-adf1-631ae5179d11" providerId="ADAL" clId="{5B75007F-EE9F-4B1E-9C82-43BE7D498F1D}" dt="2022-11-04T18:00:29.107" v="9752" actId="1076"/>
          <ac:spMkLst>
            <pc:docMk/>
            <pc:sldMk cId="1663254272" sldId="303"/>
            <ac:spMk id="34" creationId="{DC247201-4C65-8A30-A508-F20F19DE426A}"/>
          </ac:spMkLst>
        </pc:spChg>
        <pc:spChg chg="add mod">
          <ac:chgData name="Vivek Verma" userId="348f5f6d-edef-4c85-adf1-631ae5179d11" providerId="ADAL" clId="{5B75007F-EE9F-4B1E-9C82-43BE7D498F1D}" dt="2022-11-04T17:29:24.105" v="9457"/>
          <ac:spMkLst>
            <pc:docMk/>
            <pc:sldMk cId="1663254272" sldId="303"/>
            <ac:spMk id="35" creationId="{CB4D8188-4FDB-F666-CB13-953C87BB4851}"/>
          </ac:spMkLst>
        </pc:spChg>
        <pc:grpChg chg="del">
          <ac:chgData name="Vivek Verma" userId="348f5f6d-edef-4c85-adf1-631ae5179d11" providerId="ADAL" clId="{5B75007F-EE9F-4B1E-9C82-43BE7D498F1D}" dt="2022-11-04T17:26:15.116" v="9378" actId="478"/>
          <ac:grpSpMkLst>
            <pc:docMk/>
            <pc:sldMk cId="1663254272" sldId="303"/>
            <ac:grpSpMk id="3" creationId="{38E55807-8295-E750-24B0-360466A58E28}"/>
          </ac:grpSpMkLst>
        </pc:grpChg>
        <pc:grpChg chg="mod">
          <ac:chgData name="Vivek Verma" userId="348f5f6d-edef-4c85-adf1-631ae5179d11" providerId="ADAL" clId="{5B75007F-EE9F-4B1E-9C82-43BE7D498F1D}" dt="2022-11-04T17:26:34.756" v="9380" actId="164"/>
          <ac:grpSpMkLst>
            <pc:docMk/>
            <pc:sldMk cId="1663254272" sldId="303"/>
            <ac:grpSpMk id="6" creationId="{72E22A38-4270-1F30-C626-8D304D92E10B}"/>
          </ac:grpSpMkLst>
        </pc:grpChg>
        <pc:grpChg chg="mod">
          <ac:chgData name="Vivek Verma" userId="348f5f6d-edef-4c85-adf1-631ae5179d11" providerId="ADAL" clId="{5B75007F-EE9F-4B1E-9C82-43BE7D498F1D}" dt="2022-11-04T17:26:34.756" v="9380" actId="164"/>
          <ac:grpSpMkLst>
            <pc:docMk/>
            <pc:sldMk cId="1663254272" sldId="303"/>
            <ac:grpSpMk id="12" creationId="{C8387180-D12A-B2D1-0483-BDBEBAE7B9A3}"/>
          </ac:grpSpMkLst>
        </pc:grpChg>
        <pc:grpChg chg="add del mod">
          <ac:chgData name="Vivek Verma" userId="348f5f6d-edef-4c85-adf1-631ae5179d11" providerId="ADAL" clId="{5B75007F-EE9F-4B1E-9C82-43BE7D498F1D}" dt="2022-11-04T17:25:37.597" v="9368" actId="165"/>
          <ac:grpSpMkLst>
            <pc:docMk/>
            <pc:sldMk cId="1663254272" sldId="303"/>
            <ac:grpSpMk id="16" creationId="{06B9A351-FEA0-92F3-66AD-8AFE43809EE8}"/>
          </ac:grpSpMkLst>
        </pc:grpChg>
        <pc:grpChg chg="add del mod topLvl">
          <ac:chgData name="Vivek Verma" userId="348f5f6d-edef-4c85-adf1-631ae5179d11" providerId="ADAL" clId="{5B75007F-EE9F-4B1E-9C82-43BE7D498F1D}" dt="2022-11-04T17:25:56.795" v="9373" actId="165"/>
          <ac:grpSpMkLst>
            <pc:docMk/>
            <pc:sldMk cId="1663254272" sldId="303"/>
            <ac:grpSpMk id="17" creationId="{8935DD8E-9590-C3F2-70BB-D377581C5BE2}"/>
          </ac:grpSpMkLst>
        </pc:grpChg>
        <pc:grpChg chg="mod">
          <ac:chgData name="Vivek Verma" userId="348f5f6d-edef-4c85-adf1-631ae5179d11" providerId="ADAL" clId="{5B75007F-EE9F-4B1E-9C82-43BE7D498F1D}" dt="2022-11-04T17:26:34.756" v="9380" actId="164"/>
          <ac:grpSpMkLst>
            <pc:docMk/>
            <pc:sldMk cId="1663254272" sldId="303"/>
            <ac:grpSpMk id="24" creationId="{85590815-F46B-E029-0DFC-63481200BC5C}"/>
          </ac:grpSpMkLst>
        </pc:grpChg>
        <pc:grpChg chg="add mod">
          <ac:chgData name="Vivek Verma" userId="348f5f6d-edef-4c85-adf1-631ae5179d11" providerId="ADAL" clId="{5B75007F-EE9F-4B1E-9C82-43BE7D498F1D}" dt="2022-11-04T17:27:49.012" v="9397" actId="1038"/>
          <ac:grpSpMkLst>
            <pc:docMk/>
            <pc:sldMk cId="1663254272" sldId="303"/>
            <ac:grpSpMk id="29" creationId="{DBF1300E-0658-3CB1-EE42-5BBE77E15C2A}"/>
          </ac:grpSpMkLst>
        </pc:grpChg>
        <pc:grpChg chg="add del">
          <ac:chgData name="Vivek Verma" userId="348f5f6d-edef-4c85-adf1-631ae5179d11" providerId="ADAL" clId="{5B75007F-EE9F-4B1E-9C82-43BE7D498F1D}" dt="2022-11-04T17:26:06.444" v="9377" actId="478"/>
          <ac:grpSpMkLst>
            <pc:docMk/>
            <pc:sldMk cId="1663254272" sldId="303"/>
            <ac:grpSpMk id="223" creationId="{33E52A1E-70E9-271F-5C88-6D8156A9D4EA}"/>
          </ac:grpSpMkLst>
        </pc:grpChg>
        <pc:picChg chg="mod topLvl">
          <ac:chgData name="Vivek Verma" userId="348f5f6d-edef-4c85-adf1-631ae5179d11" providerId="ADAL" clId="{5B75007F-EE9F-4B1E-9C82-43BE7D498F1D}" dt="2022-11-04T17:26:34.756" v="9380" actId="164"/>
          <ac:picMkLst>
            <pc:docMk/>
            <pc:sldMk cId="1663254272" sldId="303"/>
            <ac:picMk id="19" creationId="{9A7A2801-FE3E-EBAD-A991-A4EE12B6D15F}"/>
          </ac:picMkLst>
        </pc:picChg>
        <pc:picChg chg="add mod">
          <ac:chgData name="Vivek Verma" userId="348f5f6d-edef-4c85-adf1-631ae5179d11" providerId="ADAL" clId="{5B75007F-EE9F-4B1E-9C82-43BE7D498F1D}" dt="2022-11-04T17:56:44.539" v="9714" actId="1035"/>
          <ac:picMkLst>
            <pc:docMk/>
            <pc:sldMk cId="1663254272" sldId="303"/>
            <ac:picMk id="30" creationId="{9A0BB383-70D9-1DD9-8D46-88D70AF06A51}"/>
          </ac:picMkLst>
        </pc:picChg>
        <pc:picChg chg="add mod">
          <ac:chgData name="Vivek Verma" userId="348f5f6d-edef-4c85-adf1-631ae5179d11" providerId="ADAL" clId="{5B75007F-EE9F-4B1E-9C82-43BE7D498F1D}" dt="2022-11-04T18:00:16.890" v="9750" actId="1036"/>
          <ac:picMkLst>
            <pc:docMk/>
            <pc:sldMk cId="1663254272" sldId="303"/>
            <ac:picMk id="31" creationId="{DE5826ED-9A54-681B-CBBA-DD2E68425A19}"/>
          </ac:picMkLst>
        </pc:picChg>
        <pc:picChg chg="add mod">
          <ac:chgData name="Vivek Verma" userId="348f5f6d-edef-4c85-adf1-631ae5179d11" providerId="ADAL" clId="{5B75007F-EE9F-4B1E-9C82-43BE7D498F1D}" dt="2022-11-04T18:00:16.890" v="9750" actId="1036"/>
          <ac:picMkLst>
            <pc:docMk/>
            <pc:sldMk cId="1663254272" sldId="303"/>
            <ac:picMk id="32" creationId="{5C8FB7AD-5A93-6DD4-7973-E8AC10C7B61E}"/>
          </ac:picMkLst>
        </pc:picChg>
        <pc:cxnChg chg="del mod topLvl">
          <ac:chgData name="Vivek Verma" userId="348f5f6d-edef-4c85-adf1-631ae5179d11" providerId="ADAL" clId="{5B75007F-EE9F-4B1E-9C82-43BE7D498F1D}" dt="2022-11-04T17:26:02.139" v="9375" actId="478"/>
          <ac:cxnSpMkLst>
            <pc:docMk/>
            <pc:sldMk cId="1663254272" sldId="303"/>
            <ac:cxnSpMk id="22" creationId="{DDD8ADFD-5CA5-3BFD-577F-82AE20F0216F}"/>
          </ac:cxnSpMkLst>
        </pc:cxnChg>
        <pc:cxnChg chg="del mod topLvl">
          <ac:chgData name="Vivek Verma" userId="348f5f6d-edef-4c85-adf1-631ae5179d11" providerId="ADAL" clId="{5B75007F-EE9F-4B1E-9C82-43BE7D498F1D}" dt="2022-11-04T17:26:00.516" v="9374" actId="478"/>
          <ac:cxnSpMkLst>
            <pc:docMk/>
            <pc:sldMk cId="1663254272" sldId="303"/>
            <ac:cxnSpMk id="23" creationId="{A23E21A1-126B-B9EF-884E-6F914187590A}"/>
          </ac:cxnSpMkLst>
        </pc:cxnChg>
      </pc:sldChg>
      <pc:sldChg chg="add del">
        <pc:chgData name="Vivek Verma" userId="348f5f6d-edef-4c85-adf1-631ae5179d11" providerId="ADAL" clId="{5B75007F-EE9F-4B1E-9C82-43BE7D498F1D}" dt="2022-11-04T17:43:52.455" v="9696" actId="47"/>
        <pc:sldMkLst>
          <pc:docMk/>
          <pc:sldMk cId="3934709636" sldId="304"/>
        </pc:sldMkLst>
      </pc:sldChg>
      <pc:sldChg chg="addSp delSp modSp add mod modTransition delAnim">
        <pc:chgData name="Vivek Verma" userId="348f5f6d-edef-4c85-adf1-631ae5179d11" providerId="ADAL" clId="{5B75007F-EE9F-4B1E-9C82-43BE7D498F1D}" dt="2022-11-04T17:50:12.203" v="9701"/>
        <pc:sldMkLst>
          <pc:docMk/>
          <pc:sldMk cId="3836339147" sldId="305"/>
        </pc:sldMkLst>
        <pc:spChg chg="mod">
          <ac:chgData name="Vivek Verma" userId="348f5f6d-edef-4c85-adf1-631ae5179d11" providerId="ADAL" clId="{5B75007F-EE9F-4B1E-9C82-43BE7D498F1D}" dt="2022-11-04T17:30:39.496" v="9496"/>
          <ac:spMkLst>
            <pc:docMk/>
            <pc:sldMk cId="3836339147" sldId="305"/>
            <ac:spMk id="2" creationId="{0624CB54-5874-4218-B696-292925181ACC}"/>
          </ac:spMkLst>
        </pc:spChg>
        <pc:spChg chg="del mod topLvl">
          <ac:chgData name="Vivek Verma" userId="348f5f6d-edef-4c85-adf1-631ae5179d11" providerId="ADAL" clId="{5B75007F-EE9F-4B1E-9C82-43BE7D498F1D}" dt="2022-11-04T17:34:00.053" v="9516" actId="478"/>
          <ac:spMkLst>
            <pc:docMk/>
            <pc:sldMk cId="3836339147" sldId="305"/>
            <ac:spMk id="17" creationId="{5FAEF8D2-8333-5FF6-CA9F-6C12A64A031B}"/>
          </ac:spMkLst>
        </pc:spChg>
        <pc:spChg chg="mod topLvl">
          <ac:chgData name="Vivek Verma" userId="348f5f6d-edef-4c85-adf1-631ae5179d11" providerId="ADAL" clId="{5B75007F-EE9F-4B1E-9C82-43BE7D498F1D}" dt="2022-11-04T17:38:45.156" v="9583" actId="164"/>
          <ac:spMkLst>
            <pc:docMk/>
            <pc:sldMk cId="3836339147" sldId="305"/>
            <ac:spMk id="21" creationId="{7FCA52AA-5946-138B-F655-72D39130A59F}"/>
          </ac:spMkLst>
        </pc:spChg>
        <pc:spChg chg="del">
          <ac:chgData name="Vivek Verma" userId="348f5f6d-edef-4c85-adf1-631ae5179d11" providerId="ADAL" clId="{5B75007F-EE9F-4B1E-9C82-43BE7D498F1D}" dt="2022-11-04T17:30:20.342" v="9489" actId="478"/>
          <ac:spMkLst>
            <pc:docMk/>
            <pc:sldMk cId="3836339147" sldId="305"/>
            <ac:spMk id="33" creationId="{E475E1C3-53E4-81A3-37DB-263077DE59CF}"/>
          </ac:spMkLst>
        </pc:spChg>
        <pc:spChg chg="del">
          <ac:chgData name="Vivek Verma" userId="348f5f6d-edef-4c85-adf1-631ae5179d11" providerId="ADAL" clId="{5B75007F-EE9F-4B1E-9C82-43BE7D498F1D}" dt="2022-11-04T17:30:22.397" v="9491" actId="478"/>
          <ac:spMkLst>
            <pc:docMk/>
            <pc:sldMk cId="3836339147" sldId="305"/>
            <ac:spMk id="34" creationId="{DC247201-4C65-8A30-A508-F20F19DE426A}"/>
          </ac:spMkLst>
        </pc:spChg>
        <pc:spChg chg="del">
          <ac:chgData name="Vivek Verma" userId="348f5f6d-edef-4c85-adf1-631ae5179d11" providerId="ADAL" clId="{5B75007F-EE9F-4B1E-9C82-43BE7D498F1D}" dt="2022-11-04T17:39:05.260" v="9585" actId="478"/>
          <ac:spMkLst>
            <pc:docMk/>
            <pc:sldMk cId="3836339147" sldId="305"/>
            <ac:spMk id="35" creationId="{CB4D8188-4FDB-F666-CB13-953C87BB4851}"/>
          </ac:spMkLst>
        </pc:spChg>
        <pc:spChg chg="del mod topLvl">
          <ac:chgData name="Vivek Verma" userId="348f5f6d-edef-4c85-adf1-631ae5179d11" providerId="ADAL" clId="{5B75007F-EE9F-4B1E-9C82-43BE7D498F1D}" dt="2022-11-04T17:36:07.189" v="9552" actId="478"/>
          <ac:spMkLst>
            <pc:docMk/>
            <pc:sldMk cId="3836339147" sldId="305"/>
            <ac:spMk id="38" creationId="{43F3EE9A-3838-EA23-804E-3F2FCCD8A62B}"/>
          </ac:spMkLst>
        </pc:spChg>
        <pc:spChg chg="add mod">
          <ac:chgData name="Vivek Verma" userId="348f5f6d-edef-4c85-adf1-631ae5179d11" providerId="ADAL" clId="{5B75007F-EE9F-4B1E-9C82-43BE7D498F1D}" dt="2022-11-04T17:39:06.577" v="9586"/>
          <ac:spMkLst>
            <pc:docMk/>
            <pc:sldMk cId="3836339147" sldId="305"/>
            <ac:spMk id="48" creationId="{42857A6B-CB2A-06A5-E067-CC315DC63560}"/>
          </ac:spMkLst>
        </pc:spChg>
        <pc:grpChg chg="add del mod">
          <ac:chgData name="Vivek Verma" userId="348f5f6d-edef-4c85-adf1-631ae5179d11" providerId="ADAL" clId="{5B75007F-EE9F-4B1E-9C82-43BE7D498F1D}" dt="2022-11-04T17:33:53.358" v="9515" actId="165"/>
          <ac:grpSpMkLst>
            <pc:docMk/>
            <pc:sldMk cId="3836339147" sldId="305"/>
            <ac:grpSpMk id="16" creationId="{425F3A94-2446-93C8-A47E-50AEEFA3C649}"/>
          </ac:grpSpMkLst>
        </pc:grpChg>
        <pc:grpChg chg="mod topLvl">
          <ac:chgData name="Vivek Verma" userId="348f5f6d-edef-4c85-adf1-631ae5179d11" providerId="ADAL" clId="{5B75007F-EE9F-4B1E-9C82-43BE7D498F1D}" dt="2022-11-04T17:38:45.156" v="9583" actId="164"/>
          <ac:grpSpMkLst>
            <pc:docMk/>
            <pc:sldMk cId="3836339147" sldId="305"/>
            <ac:grpSpMk id="18" creationId="{91C122EF-990E-DDA7-5328-9EBD745ACA13}"/>
          </ac:grpSpMkLst>
        </pc:grpChg>
        <pc:grpChg chg="mod topLvl">
          <ac:chgData name="Vivek Verma" userId="348f5f6d-edef-4c85-adf1-631ae5179d11" providerId="ADAL" clId="{5B75007F-EE9F-4B1E-9C82-43BE7D498F1D}" dt="2022-11-04T17:38:45.156" v="9583" actId="164"/>
          <ac:grpSpMkLst>
            <pc:docMk/>
            <pc:sldMk cId="3836339147" sldId="305"/>
            <ac:grpSpMk id="22" creationId="{348CA339-B033-F9D5-2A80-FBEF0B4E18C1}"/>
          </ac:grpSpMkLst>
        </pc:grpChg>
        <pc:grpChg chg="del">
          <ac:chgData name="Vivek Verma" userId="348f5f6d-edef-4c85-adf1-631ae5179d11" providerId="ADAL" clId="{5B75007F-EE9F-4B1E-9C82-43BE7D498F1D}" dt="2022-11-04T17:30:24.852" v="9493" actId="478"/>
          <ac:grpSpMkLst>
            <pc:docMk/>
            <pc:sldMk cId="3836339147" sldId="305"/>
            <ac:grpSpMk id="29" creationId="{DBF1300E-0658-3CB1-EE42-5BBE77E15C2A}"/>
          </ac:grpSpMkLst>
        </pc:grpChg>
        <pc:grpChg chg="add mod">
          <ac:chgData name="Vivek Verma" userId="348f5f6d-edef-4c85-adf1-631ae5179d11" providerId="ADAL" clId="{5B75007F-EE9F-4B1E-9C82-43BE7D498F1D}" dt="2022-11-04T17:38:45.156" v="9583" actId="164"/>
          <ac:grpSpMkLst>
            <pc:docMk/>
            <pc:sldMk cId="3836339147" sldId="305"/>
            <ac:grpSpMk id="47" creationId="{60E1B13A-EC2A-2BCF-2EFA-5C30CD4CD0C4}"/>
          </ac:grpSpMkLst>
        </pc:grpChg>
        <pc:picChg chg="add del mod">
          <ac:chgData name="Vivek Verma" userId="348f5f6d-edef-4c85-adf1-631ae5179d11" providerId="ADAL" clId="{5B75007F-EE9F-4B1E-9C82-43BE7D498F1D}" dt="2022-11-04T17:33:10.419" v="9513" actId="478"/>
          <ac:picMkLst>
            <pc:docMk/>
            <pc:sldMk cId="3836339147" sldId="305"/>
            <ac:picMk id="3" creationId="{FE85B373-A868-DE68-FD8F-4F4F84EECED3}"/>
          </ac:picMkLst>
        </pc:picChg>
        <pc:picChg chg="add del mod">
          <ac:chgData name="Vivek Verma" userId="348f5f6d-edef-4c85-adf1-631ae5179d11" providerId="ADAL" clId="{5B75007F-EE9F-4B1E-9C82-43BE7D498F1D}" dt="2022-11-04T17:32:27.182" v="9503" actId="21"/>
          <ac:picMkLst>
            <pc:docMk/>
            <pc:sldMk cId="3836339147" sldId="305"/>
            <ac:picMk id="5" creationId="{53D70649-EF97-27C0-8981-FBBA2C578CF2}"/>
          </ac:picMkLst>
        </pc:picChg>
        <pc:picChg chg="add del mod">
          <ac:chgData name="Vivek Verma" userId="348f5f6d-edef-4c85-adf1-631ae5179d11" providerId="ADAL" clId="{5B75007F-EE9F-4B1E-9C82-43BE7D498F1D}" dt="2022-11-04T17:33:08.292" v="9512" actId="478"/>
          <ac:picMkLst>
            <pc:docMk/>
            <pc:sldMk cId="3836339147" sldId="305"/>
            <ac:picMk id="8" creationId="{A9C0DA84-1B2F-242D-9812-6A51E32F93FF}"/>
          </ac:picMkLst>
        </pc:picChg>
        <pc:picChg chg="del mod topLvl">
          <ac:chgData name="Vivek Verma" userId="348f5f6d-edef-4c85-adf1-631ae5179d11" providerId="ADAL" clId="{5B75007F-EE9F-4B1E-9C82-43BE7D498F1D}" dt="2022-11-04T17:37:21.868" v="9571" actId="478"/>
          <ac:picMkLst>
            <pc:docMk/>
            <pc:sldMk cId="3836339147" sldId="305"/>
            <ac:picMk id="23" creationId="{A6789E1E-7868-F6F6-5514-E816647009E8}"/>
          </ac:picMkLst>
        </pc:picChg>
        <pc:picChg chg="del">
          <ac:chgData name="Vivek Verma" userId="348f5f6d-edef-4c85-adf1-631ae5179d11" providerId="ADAL" clId="{5B75007F-EE9F-4B1E-9C82-43BE7D498F1D}" dt="2022-11-04T17:30:26.532" v="9494" actId="478"/>
          <ac:picMkLst>
            <pc:docMk/>
            <pc:sldMk cId="3836339147" sldId="305"/>
            <ac:picMk id="30" creationId="{9A0BB383-70D9-1DD9-8D46-88D70AF06A51}"/>
          </ac:picMkLst>
        </pc:picChg>
        <pc:picChg chg="del">
          <ac:chgData name="Vivek Verma" userId="348f5f6d-edef-4c85-adf1-631ae5179d11" providerId="ADAL" clId="{5B75007F-EE9F-4B1E-9C82-43BE7D498F1D}" dt="2022-11-04T17:30:23.284" v="9492" actId="478"/>
          <ac:picMkLst>
            <pc:docMk/>
            <pc:sldMk cId="3836339147" sldId="305"/>
            <ac:picMk id="31" creationId="{DE5826ED-9A54-681B-CBBA-DD2E68425A19}"/>
          </ac:picMkLst>
        </pc:picChg>
        <pc:picChg chg="del">
          <ac:chgData name="Vivek Verma" userId="348f5f6d-edef-4c85-adf1-631ae5179d11" providerId="ADAL" clId="{5B75007F-EE9F-4B1E-9C82-43BE7D498F1D}" dt="2022-11-04T17:30:21.539" v="9490" actId="478"/>
          <ac:picMkLst>
            <pc:docMk/>
            <pc:sldMk cId="3836339147" sldId="305"/>
            <ac:picMk id="32" creationId="{5C8FB7AD-5A93-6DD4-7973-E8AC10C7B61E}"/>
          </ac:picMkLst>
        </pc:picChg>
        <pc:picChg chg="mod topLvl">
          <ac:chgData name="Vivek Verma" userId="348f5f6d-edef-4c85-adf1-631ae5179d11" providerId="ADAL" clId="{5B75007F-EE9F-4B1E-9C82-43BE7D498F1D}" dt="2022-11-04T17:38:45.156" v="9583" actId="164"/>
          <ac:picMkLst>
            <pc:docMk/>
            <pc:sldMk cId="3836339147" sldId="305"/>
            <ac:picMk id="36" creationId="{F5E035B0-241E-C3F4-E086-28684E36E408}"/>
          </ac:picMkLst>
        </pc:picChg>
        <pc:picChg chg="mod topLvl">
          <ac:chgData name="Vivek Verma" userId="348f5f6d-edef-4c85-adf1-631ae5179d11" providerId="ADAL" clId="{5B75007F-EE9F-4B1E-9C82-43BE7D498F1D}" dt="2022-11-04T17:38:45.156" v="9583" actId="164"/>
          <ac:picMkLst>
            <pc:docMk/>
            <pc:sldMk cId="3836339147" sldId="305"/>
            <ac:picMk id="37" creationId="{5D6286F0-10D1-E6C7-BE11-73182A9457ED}"/>
          </ac:picMkLst>
        </pc:picChg>
        <pc:picChg chg="mod">
          <ac:chgData name="Vivek Verma" userId="348f5f6d-edef-4c85-adf1-631ae5179d11" providerId="ADAL" clId="{5B75007F-EE9F-4B1E-9C82-43BE7D498F1D}" dt="2022-11-04T17:33:53.358" v="9515" actId="165"/>
          <ac:picMkLst>
            <pc:docMk/>
            <pc:sldMk cId="3836339147" sldId="305"/>
            <ac:picMk id="43" creationId="{48BB9DF3-0FBB-B245-0A6F-C31A33A71339}"/>
          </ac:picMkLst>
        </pc:picChg>
        <pc:picChg chg="mod">
          <ac:chgData name="Vivek Verma" userId="348f5f6d-edef-4c85-adf1-631ae5179d11" providerId="ADAL" clId="{5B75007F-EE9F-4B1E-9C82-43BE7D498F1D}" dt="2022-11-04T17:33:53.358" v="9515" actId="165"/>
          <ac:picMkLst>
            <pc:docMk/>
            <pc:sldMk cId="3836339147" sldId="305"/>
            <ac:picMk id="44" creationId="{E53E8B0E-236A-92AC-8ED1-B8F0C2C790E4}"/>
          </ac:picMkLst>
        </pc:picChg>
        <pc:picChg chg="add del mod">
          <ac:chgData name="Vivek Verma" userId="348f5f6d-edef-4c85-adf1-631ae5179d11" providerId="ADAL" clId="{5B75007F-EE9F-4B1E-9C82-43BE7D498F1D}" dt="2022-11-04T17:34:38.731" v="9520" actId="478"/>
          <ac:picMkLst>
            <pc:docMk/>
            <pc:sldMk cId="3836339147" sldId="305"/>
            <ac:picMk id="45" creationId="{E22876A4-66CF-6C8A-9374-B7E1B804603D}"/>
          </ac:picMkLst>
        </pc:picChg>
        <pc:picChg chg="add mod">
          <ac:chgData name="Vivek Verma" userId="348f5f6d-edef-4c85-adf1-631ae5179d11" providerId="ADAL" clId="{5B75007F-EE9F-4B1E-9C82-43BE7D498F1D}" dt="2022-11-04T17:38:45.156" v="9583" actId="164"/>
          <ac:picMkLst>
            <pc:docMk/>
            <pc:sldMk cId="3836339147" sldId="305"/>
            <ac:picMk id="46" creationId="{79D69D0B-E41B-53DD-B207-80760AED29CB}"/>
          </ac:picMkLst>
        </pc:picChg>
        <pc:picChg chg="add mod">
          <ac:chgData name="Vivek Verma" userId="348f5f6d-edef-4c85-adf1-631ae5179d11" providerId="ADAL" clId="{5B75007F-EE9F-4B1E-9C82-43BE7D498F1D}" dt="2022-11-04T17:39:24.257" v="9588"/>
          <ac:picMkLst>
            <pc:docMk/>
            <pc:sldMk cId="3836339147" sldId="305"/>
            <ac:picMk id="49" creationId="{FF20425C-3E9F-D120-2FDF-73BC87D42EC1}"/>
          </ac:picMkLst>
        </pc:picChg>
        <pc:cxnChg chg="mod">
          <ac:chgData name="Vivek Verma" userId="348f5f6d-edef-4c85-adf1-631ae5179d11" providerId="ADAL" clId="{5B75007F-EE9F-4B1E-9C82-43BE7D498F1D}" dt="2022-11-04T17:30:24.852" v="9493" actId="478"/>
          <ac:cxnSpMkLst>
            <pc:docMk/>
            <pc:sldMk cId="3836339147" sldId="305"/>
            <ac:cxnSpMk id="7" creationId="{AF0FEF75-88B8-E79A-659B-9669264EAE6D}"/>
          </ac:cxnSpMkLst>
        </pc:cxnChg>
        <pc:cxnChg chg="mod">
          <ac:chgData name="Vivek Verma" userId="348f5f6d-edef-4c85-adf1-631ae5179d11" providerId="ADAL" clId="{5B75007F-EE9F-4B1E-9C82-43BE7D498F1D}" dt="2022-11-04T17:30:24.852" v="9493" actId="478"/>
          <ac:cxnSpMkLst>
            <pc:docMk/>
            <pc:sldMk cId="3836339147" sldId="305"/>
            <ac:cxnSpMk id="14" creationId="{D12414C0-708B-5162-51E3-E34A388FBE4A}"/>
          </ac:cxnSpMkLst>
        </pc:cxnChg>
        <pc:cxnChg chg="mod">
          <ac:chgData name="Vivek Verma" userId="348f5f6d-edef-4c85-adf1-631ae5179d11" providerId="ADAL" clId="{5B75007F-EE9F-4B1E-9C82-43BE7D498F1D}" dt="2022-11-04T17:30:24.852" v="9493" actId="478"/>
          <ac:cxnSpMkLst>
            <pc:docMk/>
            <pc:sldMk cId="3836339147" sldId="305"/>
            <ac:cxnSpMk id="15" creationId="{D2562A55-BEBA-99A3-1AE2-2B52B1F1529A}"/>
          </ac:cxnSpMkLst>
        </pc:cxnChg>
        <pc:cxnChg chg="mod topLvl">
          <ac:chgData name="Vivek Verma" userId="348f5f6d-edef-4c85-adf1-631ae5179d11" providerId="ADAL" clId="{5B75007F-EE9F-4B1E-9C82-43BE7D498F1D}" dt="2022-11-04T17:38:45.156" v="9583" actId="164"/>
          <ac:cxnSpMkLst>
            <pc:docMk/>
            <pc:sldMk cId="3836339147" sldId="305"/>
            <ac:cxnSpMk id="20" creationId="{F5F6E477-334A-119C-58FA-05C671D5F712}"/>
          </ac:cxnSpMkLst>
        </pc:cxnChg>
        <pc:cxnChg chg="mod">
          <ac:chgData name="Vivek Verma" userId="348f5f6d-edef-4c85-adf1-631ae5179d11" providerId="ADAL" clId="{5B75007F-EE9F-4B1E-9C82-43BE7D498F1D}" dt="2022-11-04T17:30:24.852" v="9493" actId="478"/>
          <ac:cxnSpMkLst>
            <pc:docMk/>
            <pc:sldMk cId="3836339147" sldId="305"/>
            <ac:cxnSpMk id="27" creationId="{F8DF549C-7AA5-9CFF-2B67-129A0FD9B3CD}"/>
          </ac:cxnSpMkLst>
        </pc:cxnChg>
        <pc:cxnChg chg="mod">
          <ac:chgData name="Vivek Verma" userId="348f5f6d-edef-4c85-adf1-631ae5179d11" providerId="ADAL" clId="{5B75007F-EE9F-4B1E-9C82-43BE7D498F1D}" dt="2022-11-04T17:33:53.358" v="9515" actId="165"/>
          <ac:cxnSpMkLst>
            <pc:docMk/>
            <pc:sldMk cId="3836339147" sldId="305"/>
            <ac:cxnSpMk id="39" creationId="{2D95F06D-D46D-7A51-F5CF-B5D96D63A79E}"/>
          </ac:cxnSpMkLst>
        </pc:cxnChg>
        <pc:cxnChg chg="mod">
          <ac:chgData name="Vivek Verma" userId="348f5f6d-edef-4c85-adf1-631ae5179d11" providerId="ADAL" clId="{5B75007F-EE9F-4B1E-9C82-43BE7D498F1D}" dt="2022-11-04T17:33:53.358" v="9515" actId="165"/>
          <ac:cxnSpMkLst>
            <pc:docMk/>
            <pc:sldMk cId="3836339147" sldId="305"/>
            <ac:cxnSpMk id="40" creationId="{8841699A-A438-DD40-245C-21D9A904CFAD}"/>
          </ac:cxnSpMkLst>
        </pc:cxnChg>
        <pc:cxnChg chg="mod">
          <ac:chgData name="Vivek Verma" userId="348f5f6d-edef-4c85-adf1-631ae5179d11" providerId="ADAL" clId="{5B75007F-EE9F-4B1E-9C82-43BE7D498F1D}" dt="2022-11-04T17:33:53.358" v="9515" actId="165"/>
          <ac:cxnSpMkLst>
            <pc:docMk/>
            <pc:sldMk cId="3836339147" sldId="305"/>
            <ac:cxnSpMk id="41" creationId="{DF923861-F5DA-B5CD-74AB-B4356FA15BB4}"/>
          </ac:cxnSpMkLst>
        </pc:cxnChg>
        <pc:cxnChg chg="mod">
          <ac:chgData name="Vivek Verma" userId="348f5f6d-edef-4c85-adf1-631ae5179d11" providerId="ADAL" clId="{5B75007F-EE9F-4B1E-9C82-43BE7D498F1D}" dt="2022-11-04T17:33:53.358" v="9515" actId="165"/>
          <ac:cxnSpMkLst>
            <pc:docMk/>
            <pc:sldMk cId="3836339147" sldId="305"/>
            <ac:cxnSpMk id="42" creationId="{7236C2F0-EF12-F93E-89B3-3498A75C0C43}"/>
          </ac:cxnSpMkLst>
        </pc:cxnChg>
      </pc:sldChg>
      <pc:sldChg chg="addSp modSp add mod modAnim">
        <pc:chgData name="Vivek Verma" userId="348f5f6d-edef-4c85-adf1-631ae5179d11" providerId="ADAL" clId="{5B75007F-EE9F-4B1E-9C82-43BE7D498F1D}" dt="2022-11-04T17:40:57.011" v="9618"/>
        <pc:sldMkLst>
          <pc:docMk/>
          <pc:sldMk cId="959806148" sldId="306"/>
        </pc:sldMkLst>
        <pc:spChg chg="add mod">
          <ac:chgData name="Vivek Verma" userId="348f5f6d-edef-4c85-adf1-631ae5179d11" providerId="ADAL" clId="{5B75007F-EE9F-4B1E-9C82-43BE7D498F1D}" dt="2022-11-04T17:40:34.100" v="9616" actId="1036"/>
          <ac:spMkLst>
            <pc:docMk/>
            <pc:sldMk cId="959806148" sldId="306"/>
            <ac:spMk id="3" creationId="{95F998D4-311C-B135-770B-08DE2340AAEA}"/>
          </ac:spMkLst>
        </pc:spChg>
        <pc:spChg chg="add mod">
          <ac:chgData name="Vivek Verma" userId="348f5f6d-edef-4c85-adf1-631ae5179d11" providerId="ADAL" clId="{5B75007F-EE9F-4B1E-9C82-43BE7D498F1D}" dt="2022-11-04T17:40:15.354" v="9591"/>
          <ac:spMkLst>
            <pc:docMk/>
            <pc:sldMk cId="959806148" sldId="306"/>
            <ac:spMk id="5" creationId="{16600633-B451-E0F2-75D6-5E5CBB82D158}"/>
          </ac:spMkLst>
        </pc:spChg>
      </pc:sldChg>
      <pc:sldChg chg="addSp modSp add mod modAnim">
        <pc:chgData name="Vivek Verma" userId="348f5f6d-edef-4c85-adf1-631ae5179d11" providerId="ADAL" clId="{5B75007F-EE9F-4B1E-9C82-43BE7D498F1D}" dt="2022-11-04T17:56:59.340" v="9715" actId="1035"/>
        <pc:sldMkLst>
          <pc:docMk/>
          <pc:sldMk cId="731852291" sldId="307"/>
        </pc:sldMkLst>
        <pc:spChg chg="add mod">
          <ac:chgData name="Vivek Verma" userId="348f5f6d-edef-4c85-adf1-631ae5179d11" providerId="ADAL" clId="{5B75007F-EE9F-4B1E-9C82-43BE7D498F1D}" dt="2022-11-04T17:41:47.540" v="9645" actId="1036"/>
          <ac:spMkLst>
            <pc:docMk/>
            <pc:sldMk cId="731852291" sldId="307"/>
            <ac:spMk id="6" creationId="{9FF034DB-D9D6-B552-9684-EDBFA80DF0E3}"/>
          </ac:spMkLst>
        </pc:spChg>
        <pc:spChg chg="add mod">
          <ac:chgData name="Vivek Verma" userId="348f5f6d-edef-4c85-adf1-631ae5179d11" providerId="ADAL" clId="{5B75007F-EE9F-4B1E-9C82-43BE7D498F1D}" dt="2022-11-04T17:56:59.340" v="9715" actId="1035"/>
          <ac:spMkLst>
            <pc:docMk/>
            <pc:sldMk cId="731852291" sldId="307"/>
            <ac:spMk id="7" creationId="{E905B0EC-9FA0-562E-27F6-9E8132DFD6C7}"/>
          </ac:spMkLst>
        </pc:spChg>
        <pc:spChg chg="add mod">
          <ac:chgData name="Vivek Verma" userId="348f5f6d-edef-4c85-adf1-631ae5179d11" providerId="ADAL" clId="{5B75007F-EE9F-4B1E-9C82-43BE7D498F1D}" dt="2022-11-04T17:41:22.335" v="9621"/>
          <ac:spMkLst>
            <pc:docMk/>
            <pc:sldMk cId="731852291" sldId="307"/>
            <ac:spMk id="8" creationId="{0681CC67-3422-2394-9CE3-E52CB7363A01}"/>
          </ac:spMkLst>
        </pc:spChg>
        <pc:spChg chg="add mod">
          <ac:chgData name="Vivek Verma" userId="348f5f6d-edef-4c85-adf1-631ae5179d11" providerId="ADAL" clId="{5B75007F-EE9F-4B1E-9C82-43BE7D498F1D}" dt="2022-11-04T17:41:22.335" v="9621"/>
          <ac:spMkLst>
            <pc:docMk/>
            <pc:sldMk cId="731852291" sldId="307"/>
            <ac:spMk id="10" creationId="{60735080-85A4-75F2-B4D2-AF8F6BF21C97}"/>
          </ac:spMkLst>
        </pc:spChg>
        <pc:spChg chg="add mod">
          <ac:chgData name="Vivek Verma" userId="348f5f6d-edef-4c85-adf1-631ae5179d11" providerId="ADAL" clId="{5B75007F-EE9F-4B1E-9C82-43BE7D498F1D}" dt="2022-11-04T17:41:22.335" v="9621"/>
          <ac:spMkLst>
            <pc:docMk/>
            <pc:sldMk cId="731852291" sldId="307"/>
            <ac:spMk id="11" creationId="{091B59B3-9DD5-6C29-53E3-7768F95B6CF8}"/>
          </ac:spMkLst>
        </pc:spChg>
      </pc:sldChg>
      <pc:sldChg chg="addSp modSp add mod modAnim">
        <pc:chgData name="Vivek Verma" userId="348f5f6d-edef-4c85-adf1-631ae5179d11" providerId="ADAL" clId="{5B75007F-EE9F-4B1E-9C82-43BE7D498F1D}" dt="2022-11-04T17:57:08.541" v="9716" actId="1035"/>
        <pc:sldMkLst>
          <pc:docMk/>
          <pc:sldMk cId="928714414" sldId="308"/>
        </pc:sldMkLst>
        <pc:spChg chg="mod">
          <ac:chgData name="Vivek Verma" userId="348f5f6d-edef-4c85-adf1-631ae5179d11" providerId="ADAL" clId="{5B75007F-EE9F-4B1E-9C82-43BE7D498F1D}" dt="2022-11-04T17:42:40.006" v="9667" actId="465"/>
          <ac:spMkLst>
            <pc:docMk/>
            <pc:sldMk cId="928714414" sldId="308"/>
            <ac:spMk id="6" creationId="{9FF034DB-D9D6-B552-9684-EDBFA80DF0E3}"/>
          </ac:spMkLst>
        </pc:spChg>
        <pc:spChg chg="mod">
          <ac:chgData name="Vivek Verma" userId="348f5f6d-edef-4c85-adf1-631ae5179d11" providerId="ADAL" clId="{5B75007F-EE9F-4B1E-9C82-43BE7D498F1D}" dt="2022-11-04T17:57:08.541" v="9716" actId="1035"/>
          <ac:spMkLst>
            <pc:docMk/>
            <pc:sldMk cId="928714414" sldId="308"/>
            <ac:spMk id="7" creationId="{E905B0EC-9FA0-562E-27F6-9E8132DFD6C7}"/>
          </ac:spMkLst>
        </pc:spChg>
        <pc:spChg chg="add mod">
          <ac:chgData name="Vivek Verma" userId="348f5f6d-edef-4c85-adf1-631ae5179d11" providerId="ADAL" clId="{5B75007F-EE9F-4B1E-9C82-43BE7D498F1D}" dt="2022-11-04T17:42:09.190" v="9648"/>
          <ac:spMkLst>
            <pc:docMk/>
            <pc:sldMk cId="928714414" sldId="308"/>
            <ac:spMk id="12" creationId="{BF81E5C8-2D9B-ADE5-B4A0-84709783BE76}"/>
          </ac:spMkLst>
        </pc:spChg>
        <pc:spChg chg="add mod">
          <ac:chgData name="Vivek Verma" userId="348f5f6d-edef-4c85-adf1-631ae5179d11" providerId="ADAL" clId="{5B75007F-EE9F-4B1E-9C82-43BE7D498F1D}" dt="2022-11-04T17:42:09.190" v="9648"/>
          <ac:spMkLst>
            <pc:docMk/>
            <pc:sldMk cId="928714414" sldId="308"/>
            <ac:spMk id="13" creationId="{09488D3A-9695-AF91-6B04-816133F80B41}"/>
          </ac:spMkLst>
        </pc:spChg>
        <pc:spChg chg="add mod">
          <ac:chgData name="Vivek Verma" userId="348f5f6d-edef-4c85-adf1-631ae5179d11" providerId="ADAL" clId="{5B75007F-EE9F-4B1E-9C82-43BE7D498F1D}" dt="2022-11-04T17:42:24.542" v="9666" actId="1036"/>
          <ac:spMkLst>
            <pc:docMk/>
            <pc:sldMk cId="928714414" sldId="308"/>
            <ac:spMk id="14" creationId="{63CABBC2-F6BD-7B29-3141-4FC1BBAD86E3}"/>
          </ac:spMkLst>
        </pc:spChg>
      </pc:sldChg>
      <pc:sldChg chg="addSp modSp add mod modAnim">
        <pc:chgData name="Vivek Verma" userId="348f5f6d-edef-4c85-adf1-631ae5179d11" providerId="ADAL" clId="{5B75007F-EE9F-4B1E-9C82-43BE7D498F1D}" dt="2022-11-04T17:57:14.364" v="9717" actId="1035"/>
        <pc:sldMkLst>
          <pc:docMk/>
          <pc:sldMk cId="1081267476" sldId="309"/>
        </pc:sldMkLst>
        <pc:spChg chg="mod">
          <ac:chgData name="Vivek Verma" userId="348f5f6d-edef-4c85-adf1-631ae5179d11" providerId="ADAL" clId="{5B75007F-EE9F-4B1E-9C82-43BE7D498F1D}" dt="2022-11-04T17:57:14.364" v="9717" actId="1035"/>
          <ac:spMkLst>
            <pc:docMk/>
            <pc:sldMk cId="1081267476" sldId="309"/>
            <ac:spMk id="7" creationId="{E905B0EC-9FA0-562E-27F6-9E8132DFD6C7}"/>
          </ac:spMkLst>
        </pc:spChg>
        <pc:spChg chg="mod">
          <ac:chgData name="Vivek Verma" userId="348f5f6d-edef-4c85-adf1-631ae5179d11" providerId="ADAL" clId="{5B75007F-EE9F-4B1E-9C82-43BE7D498F1D}" dt="2022-11-04T17:43:04.809" v="9670"/>
          <ac:spMkLst>
            <pc:docMk/>
            <pc:sldMk cId="1081267476" sldId="309"/>
            <ac:spMk id="17" creationId="{3645F28F-2B34-1AE0-88A1-2FE451778E34}"/>
          </ac:spMkLst>
        </pc:spChg>
        <pc:grpChg chg="add mod">
          <ac:chgData name="Vivek Verma" userId="348f5f6d-edef-4c85-adf1-631ae5179d11" providerId="ADAL" clId="{5B75007F-EE9F-4B1E-9C82-43BE7D498F1D}" dt="2022-11-04T17:43:21.539" v="9694" actId="1038"/>
          <ac:grpSpMkLst>
            <pc:docMk/>
            <pc:sldMk cId="1081267476" sldId="309"/>
            <ac:grpSpMk id="15" creationId="{74D95E1D-2CDC-AE3E-A6DE-3055BD31C580}"/>
          </ac:grpSpMkLst>
        </pc:grpChg>
        <pc:picChg chg="mod">
          <ac:chgData name="Vivek Verma" userId="348f5f6d-edef-4c85-adf1-631ae5179d11" providerId="ADAL" clId="{5B75007F-EE9F-4B1E-9C82-43BE7D498F1D}" dt="2022-11-04T17:43:04.809" v="9670"/>
          <ac:picMkLst>
            <pc:docMk/>
            <pc:sldMk cId="1081267476" sldId="309"/>
            <ac:picMk id="16" creationId="{2AC508FB-B7C9-F8B9-FFE0-660229C6C7F1}"/>
          </ac:picMkLst>
        </pc:picChg>
        <pc:cxnChg chg="mod">
          <ac:chgData name="Vivek Verma" userId="348f5f6d-edef-4c85-adf1-631ae5179d11" providerId="ADAL" clId="{5B75007F-EE9F-4B1E-9C82-43BE7D498F1D}" dt="2022-11-04T17:43:04.809" v="9670"/>
          <ac:cxnSpMkLst>
            <pc:docMk/>
            <pc:sldMk cId="1081267476" sldId="309"/>
            <ac:cxnSpMk id="19" creationId="{9091F19B-88ED-96D6-0D56-62C118400FC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ED8E0-D9D7-4ACE-94FA-690F075C26F1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1FA8E-2D8D-45CD-A974-A0083F6CA6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23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jpeg"/><Relationship Id="rId11" Type="http://schemas.openxmlformats.org/officeDocument/2006/relationships/image" Target="../media/image2.svg"/><Relationship Id="rId5" Type="http://schemas.openxmlformats.org/officeDocument/2006/relationships/image" Target="../media/image16.jpeg"/><Relationship Id="rId10" Type="http://schemas.openxmlformats.org/officeDocument/2006/relationships/image" Target="../media/image1.png"/><Relationship Id="rId4" Type="http://schemas.openxmlformats.org/officeDocument/2006/relationships/image" Target="../media/image15.jpeg"/><Relationship Id="rId9" Type="http://schemas.openxmlformats.org/officeDocument/2006/relationships/image" Target="../media/image8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0642CB8-021D-4715-A030-7CEE47B4D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7" y="393292"/>
            <a:ext cx="1648280" cy="79244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80806CC-F19E-4796-99E5-A956834F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97" y="2671076"/>
            <a:ext cx="10515600" cy="913684"/>
          </a:xfrm>
        </p:spPr>
        <p:txBody>
          <a:bodyPr/>
          <a:lstStyle>
            <a:lvl1pPr>
              <a:defRPr sz="4400" b="1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30EA92-41F2-4B25-9B5B-F5CA57F838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6997" y="3515936"/>
            <a:ext cx="5123374" cy="485793"/>
          </a:xfrm>
          <a:prstGeom prst="rect">
            <a:avLst/>
          </a:prstGeom>
        </p:spPr>
        <p:txBody>
          <a:bodyPr/>
          <a:lstStyle>
            <a:lvl1pPr marL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424E25-6520-462B-B164-75F73031DD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566664"/>
            <a:ext cx="6096000" cy="4266804"/>
          </a:xfrm>
          <a:prstGeom prst="rect">
            <a:avLst/>
          </a:prstGeom>
        </p:spPr>
      </p:pic>
      <p:sp>
        <p:nvSpPr>
          <p:cNvPr id="2" name="Graphic 19">
            <a:extLst>
              <a:ext uri="{FF2B5EF4-FFF2-40B4-BE49-F238E27FC236}">
                <a16:creationId xmlns:a16="http://schemas.microsoft.com/office/drawing/2014/main" id="{61CBB82D-E732-471B-BEB5-994E073A3A4A}"/>
              </a:ext>
            </a:extLst>
          </p:cNvPr>
          <p:cNvSpPr/>
          <p:nvPr/>
        </p:nvSpPr>
        <p:spPr>
          <a:xfrm>
            <a:off x="10689782" y="5814391"/>
            <a:ext cx="1508613" cy="1055104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rgbClr val="DBE123"/>
          </a:solidFill>
          <a:ln w="2672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30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Slice Cob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F979-67A6-454A-8D82-8D8CF20A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294" y="1340519"/>
            <a:ext cx="5935581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1786-47C9-4FDA-AA90-46F4582FFC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0293" y="1974015"/>
            <a:ext cx="5935581" cy="34290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You can start typing or you can click on one of the icons in the middle to insert a chart, a video or an image</a:t>
            </a:r>
            <a:endParaRPr lang="en-GB"/>
          </a:p>
        </p:txBody>
      </p:sp>
      <p:sp>
        <p:nvSpPr>
          <p:cNvPr id="7" name="Graphic 23">
            <a:extLst>
              <a:ext uri="{FF2B5EF4-FFF2-40B4-BE49-F238E27FC236}">
                <a16:creationId xmlns:a16="http://schemas.microsoft.com/office/drawing/2014/main" id="{161CFA42-A6EB-439B-AD80-E0BABCCAD163}"/>
              </a:ext>
            </a:extLst>
          </p:cNvPr>
          <p:cNvSpPr/>
          <p:nvPr userDrawn="1"/>
        </p:nvSpPr>
        <p:spPr>
          <a:xfrm rot="10800000">
            <a:off x="2" y="0"/>
            <a:ext cx="3081130" cy="2154902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chemeClr val="accent1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sp>
        <p:nvSpPr>
          <p:cNvPr id="10" name="Graphic 23">
            <a:extLst>
              <a:ext uri="{FF2B5EF4-FFF2-40B4-BE49-F238E27FC236}">
                <a16:creationId xmlns:a16="http://schemas.microsoft.com/office/drawing/2014/main" id="{153D8EE2-B37A-BA40-A0BF-B7FF38CB4B06}"/>
              </a:ext>
            </a:extLst>
          </p:cNvPr>
          <p:cNvSpPr/>
          <p:nvPr userDrawn="1"/>
        </p:nvSpPr>
        <p:spPr>
          <a:xfrm>
            <a:off x="9110870" y="4703098"/>
            <a:ext cx="3081130" cy="2154902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chemeClr val="accent1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2737984-84CC-4432-A0B0-B02A5FCB8D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AF5D26C-7FDA-45A7-930D-EA5773C6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1105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Slice Li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F979-67A6-454A-8D82-8D8CF20A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294" y="1340519"/>
            <a:ext cx="5935581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1786-47C9-4FDA-AA90-46F4582FFC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0293" y="1974015"/>
            <a:ext cx="5935581" cy="34290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You can start typing or you can click on one of the icons in the middle to insert a chart, a video or an image</a:t>
            </a:r>
            <a:endParaRPr lang="en-GB"/>
          </a:p>
        </p:txBody>
      </p:sp>
      <p:sp>
        <p:nvSpPr>
          <p:cNvPr id="6" name="Graphic 23">
            <a:extLst>
              <a:ext uri="{FF2B5EF4-FFF2-40B4-BE49-F238E27FC236}">
                <a16:creationId xmlns:a16="http://schemas.microsoft.com/office/drawing/2014/main" id="{8926AEE1-5C08-4ADB-9900-5A9E40BA1E58}"/>
              </a:ext>
            </a:extLst>
          </p:cNvPr>
          <p:cNvSpPr/>
          <p:nvPr userDrawn="1"/>
        </p:nvSpPr>
        <p:spPr>
          <a:xfrm>
            <a:off x="9110869" y="4703098"/>
            <a:ext cx="3081130" cy="2154902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chemeClr val="accent3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sp>
        <p:nvSpPr>
          <p:cNvPr id="7" name="Graphic 23">
            <a:extLst>
              <a:ext uri="{FF2B5EF4-FFF2-40B4-BE49-F238E27FC236}">
                <a16:creationId xmlns:a16="http://schemas.microsoft.com/office/drawing/2014/main" id="{161CFA42-A6EB-439B-AD80-E0BABCCAD163}"/>
              </a:ext>
            </a:extLst>
          </p:cNvPr>
          <p:cNvSpPr/>
          <p:nvPr userDrawn="1"/>
        </p:nvSpPr>
        <p:spPr>
          <a:xfrm rot="10800000">
            <a:off x="2" y="0"/>
            <a:ext cx="3081128" cy="2154901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chemeClr val="accent3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80643B-C847-484A-90EA-96D78F0285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5BA9E78-0244-475F-B79B-DDD85FB2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22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/text/table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F979-67A6-454A-8D82-8D8CF20A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763529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1786-47C9-4FDA-AA90-46F4582FFC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2847" y="1380457"/>
            <a:ext cx="7635291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You can start typing or you can click on one of the icons in the middle to insert a chart, a video or an image</a:t>
            </a:r>
            <a:endParaRPr lang="en-GB"/>
          </a:p>
        </p:txBody>
      </p:sp>
      <p:sp>
        <p:nvSpPr>
          <p:cNvPr id="7" name="Graphic 19">
            <a:extLst>
              <a:ext uri="{FF2B5EF4-FFF2-40B4-BE49-F238E27FC236}">
                <a16:creationId xmlns:a16="http://schemas.microsoft.com/office/drawing/2014/main" id="{84A33C4E-9484-6D43-B8BE-3DD49957E1E7}"/>
              </a:ext>
            </a:extLst>
          </p:cNvPr>
          <p:cNvSpPr/>
          <p:nvPr userDrawn="1"/>
        </p:nvSpPr>
        <p:spPr>
          <a:xfrm>
            <a:off x="10689782" y="5814391"/>
            <a:ext cx="1508613" cy="1055104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chemeClr val="bg1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D8E622F-0B13-4D58-822C-E68EFE229A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1EAE699-F70B-459B-90C3-3095A30C8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470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/text/table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F979-67A6-454A-8D82-8D8CF20A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763529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1786-47C9-4FDA-AA90-46F4582FFC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2847" y="1380457"/>
            <a:ext cx="7635291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You can start typing or you can click on one of the icons in the middle to insert a chart, a video or an image</a:t>
            </a:r>
            <a:endParaRPr lang="en-GB"/>
          </a:p>
        </p:txBody>
      </p:sp>
      <p:sp>
        <p:nvSpPr>
          <p:cNvPr id="7" name="Graphic 19">
            <a:extLst>
              <a:ext uri="{FF2B5EF4-FFF2-40B4-BE49-F238E27FC236}">
                <a16:creationId xmlns:a16="http://schemas.microsoft.com/office/drawing/2014/main" id="{19362668-0C2B-E149-8B4E-2FC7F9AB5165}"/>
              </a:ext>
            </a:extLst>
          </p:cNvPr>
          <p:cNvSpPr/>
          <p:nvPr userDrawn="1"/>
        </p:nvSpPr>
        <p:spPr>
          <a:xfrm>
            <a:off x="10689782" y="5814391"/>
            <a:ext cx="1508613" cy="1055104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chemeClr val="bg2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1630926-FA4C-426B-A607-8960F65B7C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B1AA1731-32B1-487D-9F3E-13AE4BD3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058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raphic 23">
            <a:extLst>
              <a:ext uri="{FF2B5EF4-FFF2-40B4-BE49-F238E27FC236}">
                <a16:creationId xmlns:a16="http://schemas.microsoft.com/office/drawing/2014/main" id="{88ADDA5D-8F28-1B49-89A0-8D46A5AE4CE4}"/>
              </a:ext>
            </a:extLst>
          </p:cNvPr>
          <p:cNvSpPr/>
          <p:nvPr userDrawn="1"/>
        </p:nvSpPr>
        <p:spPr>
          <a:xfrm>
            <a:off x="6238273" y="2879725"/>
            <a:ext cx="6227726" cy="4355590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chemeClr val="accent1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FCB38E-51F3-4340-A0D4-18F56F3538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5212" y="2972673"/>
            <a:ext cx="5802009" cy="40610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8E3061-8904-47E6-B696-44994F69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2852737"/>
          </a:xfrm>
        </p:spPr>
        <p:txBody>
          <a:bodyPr anchor="b">
            <a:noAutofit/>
          </a:bodyPr>
          <a:lstStyle>
            <a:lvl1pPr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7AB88-70CA-4BC1-B40D-8EB83027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879725"/>
            <a:ext cx="10515600" cy="150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9" name="Graphic 19">
            <a:extLst>
              <a:ext uri="{FF2B5EF4-FFF2-40B4-BE49-F238E27FC236}">
                <a16:creationId xmlns:a16="http://schemas.microsoft.com/office/drawing/2014/main" id="{C7A6EA1E-FFD2-B745-A9A5-BDF9BA88EAFF}"/>
              </a:ext>
            </a:extLst>
          </p:cNvPr>
          <p:cNvSpPr/>
          <p:nvPr userDrawn="1"/>
        </p:nvSpPr>
        <p:spPr>
          <a:xfrm>
            <a:off x="10689782" y="5814391"/>
            <a:ext cx="1508613" cy="1055104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rgbClr val="DBE123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5890FE3-BEE9-47E8-8C05-318B5DD8C1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CFA3526-F84B-406E-BDAB-253152A7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19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3061-8904-47E6-B696-44994F69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10515600" cy="2852737"/>
          </a:xfrm>
        </p:spPr>
        <p:txBody>
          <a:bodyPr anchor="b">
            <a:noAutofit/>
          </a:bodyPr>
          <a:lstStyle>
            <a:lvl1pPr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7AB88-70CA-4BC1-B40D-8EB83027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879725"/>
            <a:ext cx="10515600" cy="15001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Goes Here</a:t>
            </a:r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1E29F9FC-8976-384C-BB31-D0DF14291589}"/>
              </a:ext>
            </a:extLst>
          </p:cNvPr>
          <p:cNvSpPr/>
          <p:nvPr userDrawn="1"/>
        </p:nvSpPr>
        <p:spPr>
          <a:xfrm>
            <a:off x="6238273" y="2879725"/>
            <a:ext cx="6227726" cy="4355590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chemeClr val="accent1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9899D6-EE33-9046-8BA6-1024953B0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5212" y="2972673"/>
            <a:ext cx="5802009" cy="4061030"/>
          </a:xfrm>
          <a:prstGeom prst="rect">
            <a:avLst/>
          </a:prstGeom>
        </p:spPr>
      </p:pic>
      <p:sp>
        <p:nvSpPr>
          <p:cNvPr id="16" name="Graphic 19">
            <a:extLst>
              <a:ext uri="{FF2B5EF4-FFF2-40B4-BE49-F238E27FC236}">
                <a16:creationId xmlns:a16="http://schemas.microsoft.com/office/drawing/2014/main" id="{1485E60B-9B72-664B-A174-D612C5A3FE62}"/>
              </a:ext>
            </a:extLst>
          </p:cNvPr>
          <p:cNvSpPr/>
          <p:nvPr userDrawn="1"/>
        </p:nvSpPr>
        <p:spPr>
          <a:xfrm>
            <a:off x="10689782" y="5814391"/>
            <a:ext cx="1508613" cy="1055104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rgbClr val="DBE123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1572DDA-835A-4F4C-922F-3CF3FC2D27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32A4344-BBD1-48EC-851B-6E4195650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716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White Bigg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E3061-8904-47E6-B696-44994F69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263" y="2330280"/>
            <a:ext cx="8209547" cy="2852737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7AB88-70CA-4BC1-B40D-8EB8302754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48264" y="5183017"/>
            <a:ext cx="8209546" cy="11669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Goes Here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CB9F88-EF27-436F-A15A-1E5396FC56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60163" y="-48129"/>
            <a:ext cx="5979699" cy="4152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D57F4-7293-4107-90E0-B846DECB9C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0633" y="-37497"/>
            <a:ext cx="5802009" cy="40610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F436AFD-4D1C-40AE-906F-26F24E6DCB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8A101-5590-41C1-B744-6666D8C16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534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ay Bigger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7CB9F88-EF27-436F-A15A-1E5396FC56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-60163" y="-48129"/>
            <a:ext cx="5979699" cy="4152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8D57F4-7293-4107-90E0-B846DECB9C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0633" y="-37497"/>
            <a:ext cx="5802009" cy="406103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36E7245-EAE1-4DBD-9B88-B9D6D2ABF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263" y="2330280"/>
            <a:ext cx="8209547" cy="2852737"/>
          </a:xfrm>
        </p:spPr>
        <p:txBody>
          <a:bodyPr anchor="b">
            <a:noAutofit/>
          </a:bodyPr>
          <a:lstStyle>
            <a:lvl1pPr>
              <a:defRPr sz="80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2DD610-F456-4F91-B33E-F39BE7C0433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48264" y="5183017"/>
            <a:ext cx="8209546" cy="11669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Subhead Goes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01FECA-91D0-43C6-904F-96B38AF92F6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BD8C608-D026-44C8-BB79-93F0F9A8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501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8" y="1798387"/>
            <a:ext cx="6960268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37A622-0D69-4D61-8AD8-BCB977A8C63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059738" y="1798387"/>
            <a:ext cx="3735220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403571F-6BDE-4DB5-A68B-93524857E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0362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E43AB5-2F61-44F8-AB9F-F112C84311CC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0FE31F-6E84-4F50-A3E4-9BFAEC56C3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9FC3405-1AD8-4D06-8BCB-5796625EA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3468D2B-CE33-43FD-9220-325E4D2AC5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46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text only with gr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6">
            <a:extLst>
              <a:ext uri="{FF2B5EF4-FFF2-40B4-BE49-F238E27FC236}">
                <a16:creationId xmlns:a16="http://schemas.microsoft.com/office/drawing/2014/main" id="{2D8511F4-0527-487D-8B21-E7D66C20F49A}"/>
              </a:ext>
            </a:extLst>
          </p:cNvPr>
          <p:cNvSpPr/>
          <p:nvPr/>
        </p:nvSpPr>
        <p:spPr>
          <a:xfrm>
            <a:off x="7577421" y="1016066"/>
            <a:ext cx="4217723" cy="5126860"/>
          </a:xfrm>
          <a:custGeom>
            <a:avLst/>
            <a:gdLst>
              <a:gd name="connsiteX0" fmla="*/ 405883 w 4217723"/>
              <a:gd name="connsiteY0" fmla="*/ 0 h 5126860"/>
              <a:gd name="connsiteX1" fmla="*/ 4217724 w 4217723"/>
              <a:gd name="connsiteY1" fmla="*/ 0 h 5126860"/>
              <a:gd name="connsiteX2" fmla="*/ 4217724 w 4217723"/>
              <a:gd name="connsiteY2" fmla="*/ 4260435 h 5126860"/>
              <a:gd name="connsiteX3" fmla="*/ 3010118 w 4217723"/>
              <a:gd name="connsiteY3" fmla="*/ 5126861 h 5126860"/>
              <a:gd name="connsiteX4" fmla="*/ 1653 w 4217723"/>
              <a:gd name="connsiteY4" fmla="*/ 5115802 h 5126860"/>
              <a:gd name="connsiteX5" fmla="*/ 0 w 4217723"/>
              <a:gd name="connsiteY5" fmla="*/ 4644454 h 5126860"/>
              <a:gd name="connsiteX6" fmla="*/ 0 w 4217723"/>
              <a:gd name="connsiteY6" fmla="*/ 1653 h 5126860"/>
              <a:gd name="connsiteX7" fmla="*/ 405883 w 4217723"/>
              <a:gd name="connsiteY7" fmla="*/ 0 h 512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17723" h="5126860">
                <a:moveTo>
                  <a:pt x="405883" y="0"/>
                </a:moveTo>
                <a:lnTo>
                  <a:pt x="4217724" y="0"/>
                </a:lnTo>
                <a:lnTo>
                  <a:pt x="4217724" y="4260435"/>
                </a:lnTo>
                <a:lnTo>
                  <a:pt x="3010118" y="5126861"/>
                </a:lnTo>
                <a:lnTo>
                  <a:pt x="1653" y="5115802"/>
                </a:lnTo>
                <a:lnTo>
                  <a:pt x="0" y="4644454"/>
                </a:lnTo>
                <a:lnTo>
                  <a:pt x="0" y="1653"/>
                </a:lnTo>
                <a:lnTo>
                  <a:pt x="405883" y="0"/>
                </a:lnTo>
                <a:close/>
              </a:path>
            </a:pathLst>
          </a:custGeom>
          <a:solidFill>
            <a:srgbClr val="F4F4F4"/>
          </a:solidFill>
          <a:ln w="127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8" y="1798387"/>
            <a:ext cx="6960268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37A622-0D69-4D61-8AD8-BCB977A8C63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79419" y="1798387"/>
            <a:ext cx="3814596" cy="406099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403571F-6BDE-4DB5-A68B-93524857E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79420" y="1274763"/>
            <a:ext cx="3814596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C0791C-3506-48D1-90ED-BBA9B30DCAB4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601E10A-37C6-419B-938B-9A36B94A9E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47271461-93BA-484A-B04B-C85A0235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832FE5C-0E08-4ED7-AC0C-2AAEDADFD2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5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0642CB8-021D-4715-A030-7CEE47B4D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7" y="393292"/>
            <a:ext cx="1648280" cy="792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0F945-88D3-3F49-A3DA-4882B19C8A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566664"/>
            <a:ext cx="6096000" cy="4266804"/>
          </a:xfrm>
          <a:prstGeom prst="rect">
            <a:avLst/>
          </a:prstGeom>
        </p:spPr>
      </p:pic>
      <p:sp>
        <p:nvSpPr>
          <p:cNvPr id="2" name="Graphic 19">
            <a:extLst>
              <a:ext uri="{FF2B5EF4-FFF2-40B4-BE49-F238E27FC236}">
                <a16:creationId xmlns:a16="http://schemas.microsoft.com/office/drawing/2014/main" id="{61CBB82D-E732-471B-BEB5-994E073A3A4A}"/>
              </a:ext>
            </a:extLst>
          </p:cNvPr>
          <p:cNvSpPr/>
          <p:nvPr/>
        </p:nvSpPr>
        <p:spPr>
          <a:xfrm>
            <a:off x="10476614" y="5665304"/>
            <a:ext cx="1721781" cy="1204191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chemeClr val="accent1"/>
          </a:solidFill>
          <a:ln w="2672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80806CC-F19E-4796-99E5-A956834F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97" y="2671076"/>
            <a:ext cx="10515600" cy="913684"/>
          </a:xfrm>
        </p:spPr>
        <p:txBody>
          <a:bodyPr/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30EA92-41F2-4B25-9B5B-F5CA57F838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6997" y="3515936"/>
            <a:ext cx="5123374" cy="485793"/>
          </a:xfrm>
          <a:prstGeom prst="rect">
            <a:avLst/>
          </a:prstGeom>
        </p:spPr>
        <p:txBody>
          <a:bodyPr/>
          <a:lstStyle>
            <a:lvl1pPr marL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3227343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text only with gr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B48E9D0-D817-4A30-91F7-2494BAA8003C}"/>
              </a:ext>
            </a:extLst>
          </p:cNvPr>
          <p:cNvSpPr/>
          <p:nvPr userDrawn="1"/>
        </p:nvSpPr>
        <p:spPr>
          <a:xfrm flipH="1">
            <a:off x="406400" y="1274763"/>
            <a:ext cx="7173496" cy="4584616"/>
          </a:xfrm>
          <a:custGeom>
            <a:avLst/>
            <a:gdLst>
              <a:gd name="connsiteX0" fmla="*/ 7173496 w 7173496"/>
              <a:gd name="connsiteY0" fmla="*/ 0 h 4584616"/>
              <a:gd name="connsiteX1" fmla="*/ 0 w 7173496"/>
              <a:gd name="connsiteY1" fmla="*/ 0 h 4584616"/>
              <a:gd name="connsiteX2" fmla="*/ 0 w 7173496"/>
              <a:gd name="connsiteY2" fmla="*/ 4012293 h 4584616"/>
              <a:gd name="connsiteX3" fmla="*/ 818322 w 7173496"/>
              <a:gd name="connsiteY3" fmla="*/ 4584616 h 4584616"/>
              <a:gd name="connsiteX4" fmla="*/ 7173496 w 7173496"/>
              <a:gd name="connsiteY4" fmla="*/ 4584616 h 458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3496" h="4584616">
                <a:moveTo>
                  <a:pt x="7173496" y="0"/>
                </a:moveTo>
                <a:lnTo>
                  <a:pt x="0" y="0"/>
                </a:lnTo>
                <a:lnTo>
                  <a:pt x="0" y="4012293"/>
                </a:lnTo>
                <a:lnTo>
                  <a:pt x="818322" y="4584616"/>
                </a:lnTo>
                <a:lnTo>
                  <a:pt x="7173496" y="458461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40152" y="2207468"/>
            <a:ext cx="6526922" cy="337577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4976" y="365126"/>
            <a:ext cx="10230649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151" y="1563528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37A622-0D69-4D61-8AD8-BCB977A8C63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79419" y="1798387"/>
            <a:ext cx="3814596" cy="4060991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403571F-6BDE-4DB5-A68B-93524857E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779420" y="1274763"/>
            <a:ext cx="3814596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998A2D-7ACF-4577-95C7-28C62EBFC3FC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6B9D79F-C70C-4CDE-869E-FC112FEEB6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A07ED532-5EF4-4933-9576-1BA91796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DF58DE-EDA3-4A6E-9E36-7E1B321735A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86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9A1CE236-4E02-4DEF-B91B-61D2949923AA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058583" y="1274763"/>
            <a:ext cx="3725863" cy="4885472"/>
          </a:xfrm>
          <a:custGeom>
            <a:avLst/>
            <a:gdLst>
              <a:gd name="connsiteX0" fmla="*/ 0 w 4086468"/>
              <a:gd name="connsiteY0" fmla="*/ 0 h 4351338"/>
              <a:gd name="connsiteX1" fmla="*/ 4086468 w 4086468"/>
              <a:gd name="connsiteY1" fmla="*/ 0 h 4351338"/>
              <a:gd name="connsiteX2" fmla="*/ 4086468 w 4086468"/>
              <a:gd name="connsiteY2" fmla="*/ 3156943 h 4351338"/>
              <a:gd name="connsiteX3" fmla="*/ 2367414 w 4086468"/>
              <a:gd name="connsiteY3" fmla="*/ 4351338 h 4351338"/>
              <a:gd name="connsiteX4" fmla="*/ 0 w 4086468"/>
              <a:gd name="connsiteY4" fmla="*/ 4351338 h 4351338"/>
              <a:gd name="connsiteX0" fmla="*/ 0 w 4086468"/>
              <a:gd name="connsiteY0" fmla="*/ 0 h 4351338"/>
              <a:gd name="connsiteX1" fmla="*/ 4086468 w 4086468"/>
              <a:gd name="connsiteY1" fmla="*/ 0 h 4351338"/>
              <a:gd name="connsiteX2" fmla="*/ 4086468 w 4086468"/>
              <a:gd name="connsiteY2" fmla="*/ 3626014 h 4351338"/>
              <a:gd name="connsiteX3" fmla="*/ 2367414 w 4086468"/>
              <a:gd name="connsiteY3" fmla="*/ 4351338 h 4351338"/>
              <a:gd name="connsiteX4" fmla="*/ 0 w 4086468"/>
              <a:gd name="connsiteY4" fmla="*/ 4351338 h 4351338"/>
              <a:gd name="connsiteX5" fmla="*/ 0 w 4086468"/>
              <a:gd name="connsiteY5" fmla="*/ 0 h 4351338"/>
              <a:gd name="connsiteX0" fmla="*/ 0 w 4086468"/>
              <a:gd name="connsiteY0" fmla="*/ 0 h 4360719"/>
              <a:gd name="connsiteX1" fmla="*/ 4086468 w 4086468"/>
              <a:gd name="connsiteY1" fmla="*/ 0 h 4360719"/>
              <a:gd name="connsiteX2" fmla="*/ 4086468 w 4086468"/>
              <a:gd name="connsiteY2" fmla="*/ 3626014 h 4360719"/>
              <a:gd name="connsiteX3" fmla="*/ 2828517 w 4086468"/>
              <a:gd name="connsiteY3" fmla="*/ 4360719 h 4360719"/>
              <a:gd name="connsiteX4" fmla="*/ 0 w 4086468"/>
              <a:gd name="connsiteY4" fmla="*/ 4351338 h 4360719"/>
              <a:gd name="connsiteX5" fmla="*/ 0 w 4086468"/>
              <a:gd name="connsiteY5" fmla="*/ 0 h 4360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86468" h="4360719">
                <a:moveTo>
                  <a:pt x="0" y="0"/>
                </a:moveTo>
                <a:lnTo>
                  <a:pt x="4086468" y="0"/>
                </a:lnTo>
                <a:lnTo>
                  <a:pt x="4086468" y="3626014"/>
                </a:lnTo>
                <a:lnTo>
                  <a:pt x="2828517" y="4360719"/>
                </a:lnTo>
                <a:lnTo>
                  <a:pt x="0" y="435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67"/>
            </a:stretch>
          </a:blipFill>
        </p:spPr>
        <p:txBody>
          <a:bodyPr wrap="square" lIns="792000" tIns="360000" rIns="720000" bIns="540000" anchor="ctr">
            <a:noAutofit/>
          </a:bodyPr>
          <a:lstStyle>
            <a:lvl1pPr marL="0">
              <a:buFont typeface="Arial" panose="020B0604020202020204" pitchFamily="34" charset="0"/>
              <a:buNone/>
              <a:defRPr sz="20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8" y="2332978"/>
            <a:ext cx="6960268" cy="3303002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809354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82BCB2-32E2-41D0-A40C-467F70E51F99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7E17C5A-1ADC-41D8-A13F-3B38CEE9BB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7F282625-4B5C-4369-A430-8D5D45AF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59D05BF-D628-4C4C-B74E-724B0ADDCA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35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2D6C0-9230-4D28-B713-CD0612D5487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7976" y="1282788"/>
            <a:ext cx="11477624" cy="685712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  <a:endParaRPr lang="en-GB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449430E9-4E12-4E92-A562-6528C977A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6183" y="2563725"/>
            <a:ext cx="1528776" cy="1528776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19B609-5A79-45DA-A4B9-3BD3CE4B6BDF}"/>
              </a:ext>
            </a:extLst>
          </p:cNvPr>
          <p:cNvSpPr txBox="1"/>
          <p:nvPr userDrawn="1"/>
        </p:nvSpPr>
        <p:spPr>
          <a:xfrm>
            <a:off x="307976" y="366605"/>
            <a:ext cx="5563105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>
                <a:solidFill>
                  <a:schemeClr val="tx2"/>
                </a:solidFill>
              </a:rPr>
              <a:t>Who we are</a:t>
            </a:r>
            <a:endParaRPr lang="en-GB" sz="3200" b="1">
              <a:solidFill>
                <a:schemeClr val="tx2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DBF34D24-E4EF-4041-8021-96B849ACD4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9823" y="4247331"/>
            <a:ext cx="1523343" cy="274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  <a:endParaRPr lang="en-GB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F7B5708A-B3B1-40EF-BDDE-2E3914DA4A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504208" y="2563725"/>
            <a:ext cx="1495807" cy="1495807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2" name="Text Placeholder 50">
            <a:extLst>
              <a:ext uri="{FF2B5EF4-FFF2-40B4-BE49-F238E27FC236}">
                <a16:creationId xmlns:a16="http://schemas.microsoft.com/office/drawing/2014/main" id="{DFFAE44A-0D9C-4601-90DD-C1DA0545FA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94880" y="4247331"/>
            <a:ext cx="1523343" cy="274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  <a:endParaRPr lang="en-GB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C50A1C9-E2E6-4D50-8C78-6083224A496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96288" y="2563725"/>
            <a:ext cx="1528776" cy="1528776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4" name="Text Placeholder 50">
            <a:extLst>
              <a:ext uri="{FF2B5EF4-FFF2-40B4-BE49-F238E27FC236}">
                <a16:creationId xmlns:a16="http://schemas.microsoft.com/office/drawing/2014/main" id="{13E7045A-089D-4477-BFB5-420E9E385A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9928" y="4247331"/>
            <a:ext cx="1523343" cy="274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  <a:endParaRPr lang="en-GB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930D2F98-F629-48B0-A19D-A17906B1427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09316" y="2563725"/>
            <a:ext cx="1528776" cy="1528776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6" name="Text Placeholder 50">
            <a:extLst>
              <a:ext uri="{FF2B5EF4-FFF2-40B4-BE49-F238E27FC236}">
                <a16:creationId xmlns:a16="http://schemas.microsoft.com/office/drawing/2014/main" id="{6C7A14B0-8179-4069-8330-F5F4768DF6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2956" y="4247331"/>
            <a:ext cx="1523343" cy="274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  <a:endParaRPr lang="en-GB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3A8905D2-F921-4D41-8F22-8C5861EDFFF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10300" y="2563725"/>
            <a:ext cx="1528776" cy="1528776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49" name="Text Placeholder 50">
            <a:extLst>
              <a:ext uri="{FF2B5EF4-FFF2-40B4-BE49-F238E27FC236}">
                <a16:creationId xmlns:a16="http://schemas.microsoft.com/office/drawing/2014/main" id="{AE91822D-762E-4802-A380-D6A74267E2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33940" y="4247331"/>
            <a:ext cx="1523343" cy="274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  <a:endParaRPr lang="en-GB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4E7808C-3CA7-424C-9339-D7B363B4556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136142" y="2563725"/>
            <a:ext cx="1528776" cy="1528776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16708135-F5A5-427C-9B18-000AFF692A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59782" y="4247331"/>
            <a:ext cx="1523343" cy="2746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marL="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CBB70F-C72F-4C76-BFE1-31172C113B7D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414AEF2-CACB-4A20-9142-BA486486181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5AB96F0-0126-4E56-B9F8-CC1A93A42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CBFB2B3-F39F-470B-A6EA-710D1CF106B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A2D973D-3393-4087-B7AD-E13012AD9871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569823" y="4651444"/>
            <a:ext cx="1523343" cy="92376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F052943-5FB3-4DD6-B757-F5CF1355C771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2494880" y="4651444"/>
            <a:ext cx="1523343" cy="92376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F72DB88E-E266-4945-8356-FEAB57A1FCE4}"/>
              </a:ext>
            </a:extLst>
          </p:cNvPr>
          <p:cNvSpPr>
            <a:spLocks noGrp="1"/>
          </p:cNvSpPr>
          <p:nvPr>
            <p:ph sz="half" idx="32" hasCustomPrompt="1"/>
          </p:nvPr>
        </p:nvSpPr>
        <p:spPr>
          <a:xfrm>
            <a:off x="4419928" y="4651444"/>
            <a:ext cx="1523343" cy="92376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E0D9A8C7-F1BA-4E0A-988A-2017BF085226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6332956" y="4651444"/>
            <a:ext cx="1523343" cy="92376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6D846360-8A2E-416F-B3B9-A06222DE531A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8233940" y="4651444"/>
            <a:ext cx="1523343" cy="92376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009E1C01-2578-4266-9C00-A1D8F92836DF}"/>
              </a:ext>
            </a:extLst>
          </p:cNvPr>
          <p:cNvSpPr>
            <a:spLocks noGrp="1"/>
          </p:cNvSpPr>
          <p:nvPr>
            <p:ph sz="half" idx="35" hasCustomPrompt="1"/>
          </p:nvPr>
        </p:nvSpPr>
        <p:spPr>
          <a:xfrm>
            <a:off x="10159782" y="4651444"/>
            <a:ext cx="1523343" cy="92376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0097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2D6C0-9230-4D28-B713-CD0612D5487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7976" y="1282788"/>
            <a:ext cx="11477624" cy="685712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19B609-5A79-45DA-A4B9-3BD3CE4B6BDF}"/>
              </a:ext>
            </a:extLst>
          </p:cNvPr>
          <p:cNvSpPr txBox="1"/>
          <p:nvPr userDrawn="1"/>
        </p:nvSpPr>
        <p:spPr>
          <a:xfrm>
            <a:off x="307976" y="366605"/>
            <a:ext cx="5563105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>
                <a:solidFill>
                  <a:schemeClr val="tx2"/>
                </a:solidFill>
              </a:rPr>
              <a:t>Who we are</a:t>
            </a:r>
            <a:endParaRPr lang="en-GB" sz="3200" b="1">
              <a:solidFill>
                <a:schemeClr val="tx2"/>
              </a:solidFill>
            </a:endParaRPr>
          </a:p>
        </p:txBody>
      </p:sp>
      <p:sp>
        <p:nvSpPr>
          <p:cNvPr id="22" name="Text Placeholder 50">
            <a:extLst>
              <a:ext uri="{FF2B5EF4-FFF2-40B4-BE49-F238E27FC236}">
                <a16:creationId xmlns:a16="http://schemas.microsoft.com/office/drawing/2014/main" id="{2BE59D87-4F90-4D76-B7D7-2D68805487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940" y="4802358"/>
            <a:ext cx="1902291" cy="4484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5DF86211-2A6F-4AD0-AA2E-F5875F8B0E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71360" y="4802358"/>
            <a:ext cx="1902291" cy="4484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27" name="Text Placeholder 50">
            <a:extLst>
              <a:ext uri="{FF2B5EF4-FFF2-40B4-BE49-F238E27FC236}">
                <a16:creationId xmlns:a16="http://schemas.microsoft.com/office/drawing/2014/main" id="{839AB236-4251-46D5-8E73-37CF54155A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95037" y="4802358"/>
            <a:ext cx="1902291" cy="4484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29" name="Text Placeholder 50">
            <a:extLst>
              <a:ext uri="{FF2B5EF4-FFF2-40B4-BE49-F238E27FC236}">
                <a16:creationId xmlns:a16="http://schemas.microsoft.com/office/drawing/2014/main" id="{3B95B53C-F335-4EAF-B8CC-D6E80F6125F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34490" y="4802358"/>
            <a:ext cx="1902291" cy="4484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EC4ABE-DDB7-47C1-B05A-FF07ABC01233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29C9B84-3BBA-418D-A62E-11F487255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69893563-9524-4DF8-BA83-67F328D9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08AB81-423B-41BF-8D1F-35C263B4421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F5C17FD5-27BF-4AA6-B57E-275BBD5026CD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839012" y="5336599"/>
            <a:ext cx="1902291" cy="66181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75196D4-5347-4B4B-839E-F9A5205D478B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3671360" y="5336599"/>
            <a:ext cx="1902291" cy="66181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50A3128-26F2-4A68-9BCB-6050AD8460E7}"/>
              </a:ext>
            </a:extLst>
          </p:cNvPr>
          <p:cNvSpPr>
            <a:spLocks noGrp="1"/>
          </p:cNvSpPr>
          <p:nvPr>
            <p:ph sz="half" idx="32" hasCustomPrompt="1"/>
          </p:nvPr>
        </p:nvSpPr>
        <p:spPr>
          <a:xfrm>
            <a:off x="6595037" y="5336599"/>
            <a:ext cx="1902291" cy="66181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28CD714-D7B7-4EBB-A873-8C83B23DC158}"/>
              </a:ext>
            </a:extLst>
          </p:cNvPr>
          <p:cNvSpPr>
            <a:spLocks noGrp="1"/>
          </p:cNvSpPr>
          <p:nvPr>
            <p:ph sz="half" idx="33" hasCustomPrompt="1"/>
          </p:nvPr>
        </p:nvSpPr>
        <p:spPr>
          <a:xfrm>
            <a:off x="9434490" y="5336599"/>
            <a:ext cx="1902291" cy="66181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20" name="Picture Placeholder 29">
            <a:extLst>
              <a:ext uri="{FF2B5EF4-FFF2-40B4-BE49-F238E27FC236}">
                <a16:creationId xmlns:a16="http://schemas.microsoft.com/office/drawing/2014/main" id="{D3023A88-7D98-4F64-9A26-B8FD88451D6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534151" y="2168065"/>
            <a:ext cx="2521870" cy="2521870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4" name="Picture Placeholder 29">
            <a:extLst>
              <a:ext uri="{FF2B5EF4-FFF2-40B4-BE49-F238E27FC236}">
                <a16:creationId xmlns:a16="http://schemas.microsoft.com/office/drawing/2014/main" id="{3822922D-FD19-48AC-ABBF-C5C01F13802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361571" y="2168065"/>
            <a:ext cx="2521870" cy="2521870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5A3A8F4-08A8-4496-A0BA-3EAA2D7F530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285248" y="2168065"/>
            <a:ext cx="2521870" cy="2521870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9CF72CD1-8438-4F9E-9326-801A83A14EE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124701" y="2168065"/>
            <a:ext cx="2521870" cy="2521870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0895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2D6C0-9230-4D28-B713-CD0612D5487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7976" y="1282788"/>
            <a:ext cx="11477624" cy="53642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</a:t>
            </a:r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19B609-5A79-45DA-A4B9-3BD3CE4B6BDF}"/>
              </a:ext>
            </a:extLst>
          </p:cNvPr>
          <p:cNvSpPr txBox="1"/>
          <p:nvPr userDrawn="1"/>
        </p:nvSpPr>
        <p:spPr>
          <a:xfrm>
            <a:off x="307976" y="366605"/>
            <a:ext cx="5563105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>
                <a:solidFill>
                  <a:schemeClr val="tx2"/>
                </a:solidFill>
              </a:rPr>
              <a:t>Who we are</a:t>
            </a:r>
            <a:endParaRPr lang="en-GB" sz="3200" b="1">
              <a:solidFill>
                <a:schemeClr val="tx2"/>
              </a:solidFill>
            </a:endParaRP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BFB8C056-D179-4E36-9FEA-7AB659AB34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71864" y="4735773"/>
            <a:ext cx="1902291" cy="4519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A096FEB-2459-4C2A-8FB5-FEF4555070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6958" y="4735773"/>
            <a:ext cx="1902291" cy="4519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A051D65A-D36C-4B6C-9C2A-D5CB1ECC32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02053" y="4735773"/>
            <a:ext cx="1902291" cy="4519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NAME LASTNAME</a:t>
            </a:r>
            <a:br>
              <a:rPr lang="en-US"/>
            </a:br>
            <a:r>
              <a:rPr lang="en-US"/>
              <a:t>JOB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E20554-B718-4C09-B903-24A472C2CDC5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0678BD1-DB66-479F-A943-806BC9EA75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9F818F52-6BD3-4708-AF74-A617C9985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155C96D-353A-41EE-9858-DD0FDF0A47F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5E33DC8-0204-4BE4-B1C9-0E9FDE0DA5E8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1671864" y="5288609"/>
            <a:ext cx="1902291" cy="66181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FC4EA06-B2B3-4AC2-9C39-B17A01E92AFD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5136958" y="5288609"/>
            <a:ext cx="1902291" cy="66181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41EF8BC-95C8-4EE9-AD73-5C2ACE23157D}"/>
              </a:ext>
            </a:extLst>
          </p:cNvPr>
          <p:cNvSpPr>
            <a:spLocks noGrp="1"/>
          </p:cNvSpPr>
          <p:nvPr>
            <p:ph sz="half" idx="32" hasCustomPrompt="1"/>
          </p:nvPr>
        </p:nvSpPr>
        <p:spPr>
          <a:xfrm>
            <a:off x="8602053" y="5288609"/>
            <a:ext cx="1902291" cy="66181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endParaRPr lang="en-GB"/>
          </a:p>
        </p:txBody>
      </p:sp>
      <p:sp>
        <p:nvSpPr>
          <p:cNvPr id="18" name="Picture Placeholder 29">
            <a:extLst>
              <a:ext uri="{FF2B5EF4-FFF2-40B4-BE49-F238E27FC236}">
                <a16:creationId xmlns:a16="http://schemas.microsoft.com/office/drawing/2014/main" id="{BAD92DC5-8FAD-4BAC-904F-8DC829249F9B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362075" y="2105012"/>
            <a:ext cx="2521870" cy="2521870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4" name="Picture Placeholder 29">
            <a:extLst>
              <a:ext uri="{FF2B5EF4-FFF2-40B4-BE49-F238E27FC236}">
                <a16:creationId xmlns:a16="http://schemas.microsoft.com/office/drawing/2014/main" id="{FCF4FF47-9776-469B-BC31-F7C321A2DA1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827169" y="2105012"/>
            <a:ext cx="2521870" cy="2521870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25" name="Picture Placeholder 29">
            <a:extLst>
              <a:ext uri="{FF2B5EF4-FFF2-40B4-BE49-F238E27FC236}">
                <a16:creationId xmlns:a16="http://schemas.microsoft.com/office/drawing/2014/main" id="{A9C2422F-B7C7-4816-8BA7-72FC40DE3513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8292264" y="2105012"/>
            <a:ext cx="2521870" cy="2521870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237356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B1E2EE3D-FAA6-4C3D-87F8-4096F4AC69FC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708490" y="1787631"/>
            <a:ext cx="4099347" cy="4383197"/>
          </a:xfrm>
          <a:custGeom>
            <a:avLst/>
            <a:gdLst>
              <a:gd name="connsiteX0" fmla="*/ 0 w 4086468"/>
              <a:gd name="connsiteY0" fmla="*/ 0 h 4351338"/>
              <a:gd name="connsiteX1" fmla="*/ 4086468 w 4086468"/>
              <a:gd name="connsiteY1" fmla="*/ 0 h 4351338"/>
              <a:gd name="connsiteX2" fmla="*/ 4086468 w 4086468"/>
              <a:gd name="connsiteY2" fmla="*/ 3156943 h 4351338"/>
              <a:gd name="connsiteX3" fmla="*/ 2367414 w 4086468"/>
              <a:gd name="connsiteY3" fmla="*/ 4351338 h 4351338"/>
              <a:gd name="connsiteX4" fmla="*/ 0 w 4086468"/>
              <a:gd name="connsiteY4" fmla="*/ 4351338 h 4351338"/>
              <a:gd name="connsiteX0" fmla="*/ 0 w 4086468"/>
              <a:gd name="connsiteY0" fmla="*/ 0 h 4351338"/>
              <a:gd name="connsiteX1" fmla="*/ 4086468 w 4086468"/>
              <a:gd name="connsiteY1" fmla="*/ 0 h 4351338"/>
              <a:gd name="connsiteX2" fmla="*/ 4086468 w 4086468"/>
              <a:gd name="connsiteY2" fmla="*/ 3626014 h 4351338"/>
              <a:gd name="connsiteX3" fmla="*/ 2367414 w 4086468"/>
              <a:gd name="connsiteY3" fmla="*/ 4351338 h 4351338"/>
              <a:gd name="connsiteX4" fmla="*/ 0 w 4086468"/>
              <a:gd name="connsiteY4" fmla="*/ 4351338 h 4351338"/>
              <a:gd name="connsiteX5" fmla="*/ 0 w 4086468"/>
              <a:gd name="connsiteY5" fmla="*/ 0 h 4351338"/>
              <a:gd name="connsiteX0" fmla="*/ 0 w 4086468"/>
              <a:gd name="connsiteY0" fmla="*/ 0 h 4360719"/>
              <a:gd name="connsiteX1" fmla="*/ 4086468 w 4086468"/>
              <a:gd name="connsiteY1" fmla="*/ 0 h 4360719"/>
              <a:gd name="connsiteX2" fmla="*/ 4086468 w 4086468"/>
              <a:gd name="connsiteY2" fmla="*/ 3626014 h 4360719"/>
              <a:gd name="connsiteX3" fmla="*/ 2828517 w 4086468"/>
              <a:gd name="connsiteY3" fmla="*/ 4360719 h 4360719"/>
              <a:gd name="connsiteX4" fmla="*/ 0 w 4086468"/>
              <a:gd name="connsiteY4" fmla="*/ 4351338 h 4360719"/>
              <a:gd name="connsiteX5" fmla="*/ 0 w 4086468"/>
              <a:gd name="connsiteY5" fmla="*/ 0 h 4360719"/>
              <a:gd name="connsiteX0" fmla="*/ 0 w 4086468"/>
              <a:gd name="connsiteY0" fmla="*/ 0 h 4360719"/>
              <a:gd name="connsiteX1" fmla="*/ 4047831 w 4086468"/>
              <a:gd name="connsiteY1" fmla="*/ 689732 h 4360719"/>
              <a:gd name="connsiteX2" fmla="*/ 4086468 w 4086468"/>
              <a:gd name="connsiteY2" fmla="*/ 3626014 h 4360719"/>
              <a:gd name="connsiteX3" fmla="*/ 2828517 w 4086468"/>
              <a:gd name="connsiteY3" fmla="*/ 4360719 h 4360719"/>
              <a:gd name="connsiteX4" fmla="*/ 0 w 4086468"/>
              <a:gd name="connsiteY4" fmla="*/ 4351338 h 4360719"/>
              <a:gd name="connsiteX5" fmla="*/ 0 w 4086468"/>
              <a:gd name="connsiteY5" fmla="*/ 0 h 4360719"/>
              <a:gd name="connsiteX0" fmla="*/ 0 w 4099347"/>
              <a:gd name="connsiteY0" fmla="*/ 0 h 4360719"/>
              <a:gd name="connsiteX1" fmla="*/ 4099347 w 4099347"/>
              <a:gd name="connsiteY1" fmla="*/ 436830 h 4360719"/>
              <a:gd name="connsiteX2" fmla="*/ 4086468 w 4099347"/>
              <a:gd name="connsiteY2" fmla="*/ 3626014 h 4360719"/>
              <a:gd name="connsiteX3" fmla="*/ 2828517 w 4099347"/>
              <a:gd name="connsiteY3" fmla="*/ 4360719 h 4360719"/>
              <a:gd name="connsiteX4" fmla="*/ 0 w 4099347"/>
              <a:gd name="connsiteY4" fmla="*/ 4351338 h 4360719"/>
              <a:gd name="connsiteX5" fmla="*/ 0 w 4099347"/>
              <a:gd name="connsiteY5" fmla="*/ 0 h 4360719"/>
              <a:gd name="connsiteX0" fmla="*/ 0 w 4099347"/>
              <a:gd name="connsiteY0" fmla="*/ 287389 h 3923889"/>
              <a:gd name="connsiteX1" fmla="*/ 4099347 w 4099347"/>
              <a:gd name="connsiteY1" fmla="*/ 0 h 3923889"/>
              <a:gd name="connsiteX2" fmla="*/ 4086468 w 4099347"/>
              <a:gd name="connsiteY2" fmla="*/ 3189184 h 3923889"/>
              <a:gd name="connsiteX3" fmla="*/ 2828517 w 4099347"/>
              <a:gd name="connsiteY3" fmla="*/ 3923889 h 3923889"/>
              <a:gd name="connsiteX4" fmla="*/ 0 w 4099347"/>
              <a:gd name="connsiteY4" fmla="*/ 3914508 h 3923889"/>
              <a:gd name="connsiteX5" fmla="*/ 0 w 4099347"/>
              <a:gd name="connsiteY5" fmla="*/ 287389 h 3923889"/>
              <a:gd name="connsiteX0" fmla="*/ 0 w 4099347"/>
              <a:gd name="connsiteY0" fmla="*/ 11497 h 3923889"/>
              <a:gd name="connsiteX1" fmla="*/ 4099347 w 4099347"/>
              <a:gd name="connsiteY1" fmla="*/ 0 h 3923889"/>
              <a:gd name="connsiteX2" fmla="*/ 4086468 w 4099347"/>
              <a:gd name="connsiteY2" fmla="*/ 3189184 h 3923889"/>
              <a:gd name="connsiteX3" fmla="*/ 2828517 w 4099347"/>
              <a:gd name="connsiteY3" fmla="*/ 3923889 h 3923889"/>
              <a:gd name="connsiteX4" fmla="*/ 0 w 4099347"/>
              <a:gd name="connsiteY4" fmla="*/ 3914508 h 3923889"/>
              <a:gd name="connsiteX5" fmla="*/ 0 w 4099347"/>
              <a:gd name="connsiteY5" fmla="*/ 11497 h 3923889"/>
              <a:gd name="connsiteX0" fmla="*/ 0 w 4099347"/>
              <a:gd name="connsiteY0" fmla="*/ 2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0 w 4099347"/>
              <a:gd name="connsiteY5" fmla="*/ 2 h 3912394"/>
              <a:gd name="connsiteX0" fmla="*/ 0 w 4099347"/>
              <a:gd name="connsiteY0" fmla="*/ 0 h 3923888"/>
              <a:gd name="connsiteX1" fmla="*/ 4099347 w 4099347"/>
              <a:gd name="connsiteY1" fmla="*/ 11494 h 3923888"/>
              <a:gd name="connsiteX2" fmla="*/ 4086468 w 4099347"/>
              <a:gd name="connsiteY2" fmla="*/ 3189183 h 3923888"/>
              <a:gd name="connsiteX3" fmla="*/ 2828517 w 4099347"/>
              <a:gd name="connsiteY3" fmla="*/ 3923888 h 3923888"/>
              <a:gd name="connsiteX4" fmla="*/ 0 w 4099347"/>
              <a:gd name="connsiteY4" fmla="*/ 3914507 h 3923888"/>
              <a:gd name="connsiteX5" fmla="*/ 0 w 4099347"/>
              <a:gd name="connsiteY5" fmla="*/ 0 h 3923888"/>
              <a:gd name="connsiteX0" fmla="*/ 12879 w 4099347"/>
              <a:gd name="connsiteY0" fmla="*/ 11496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12879 w 4099347"/>
              <a:gd name="connsiteY5" fmla="*/ 11496 h 3912394"/>
              <a:gd name="connsiteX0" fmla="*/ 12879 w 4099347"/>
              <a:gd name="connsiteY0" fmla="*/ 1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12879 w 4099347"/>
              <a:gd name="connsiteY5" fmla="*/ 1 h 3912394"/>
              <a:gd name="connsiteX0" fmla="*/ 0 w 4099347"/>
              <a:gd name="connsiteY0" fmla="*/ 1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0 w 4099347"/>
              <a:gd name="connsiteY5" fmla="*/ 1 h 391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9347" h="3912394">
                <a:moveTo>
                  <a:pt x="0" y="1"/>
                </a:moveTo>
                <a:lnTo>
                  <a:pt x="4099347" y="0"/>
                </a:lnTo>
                <a:lnTo>
                  <a:pt x="4086468" y="3177689"/>
                </a:lnTo>
                <a:lnTo>
                  <a:pt x="2828517" y="3912394"/>
                </a:lnTo>
                <a:lnTo>
                  <a:pt x="0" y="390301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60000" tIns="360000" rIns="360000" bIns="540000" anchor="ctr">
            <a:noAutofit/>
          </a:bodyPr>
          <a:lstStyle>
            <a:lvl1pPr marL="0">
              <a:buFont typeface="Arial" panose="020B0604020202020204" pitchFamily="34" charset="0"/>
              <a:buNone/>
              <a:defRPr sz="20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8" y="1798387"/>
            <a:ext cx="6960268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Callout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7577EF-8234-497B-9297-8BFEADF9E34E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D62C208-699C-48F6-8ED2-C0361FC298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7B8A40B-352A-4D2A-97C3-0CD065F53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5A727E7-5030-4C29-A624-272BC3EE40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38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ou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8B9198-7632-48B1-AAD1-6596CF23E179}"/>
              </a:ext>
            </a:extLst>
          </p:cNvPr>
          <p:cNvSpPr>
            <a:spLocks/>
          </p:cNvSpPr>
          <p:nvPr userDrawn="1"/>
        </p:nvSpPr>
        <p:spPr>
          <a:xfrm>
            <a:off x="7708489" y="1798387"/>
            <a:ext cx="4086468" cy="4351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8" y="1798387"/>
            <a:ext cx="6960268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Callout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7AE49BB4-DBE0-4803-B620-A5149C362172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708490" y="1787631"/>
            <a:ext cx="4099347" cy="4383197"/>
          </a:xfrm>
          <a:custGeom>
            <a:avLst/>
            <a:gdLst>
              <a:gd name="connsiteX0" fmla="*/ 0 w 4086468"/>
              <a:gd name="connsiteY0" fmla="*/ 0 h 4351338"/>
              <a:gd name="connsiteX1" fmla="*/ 4086468 w 4086468"/>
              <a:gd name="connsiteY1" fmla="*/ 0 h 4351338"/>
              <a:gd name="connsiteX2" fmla="*/ 4086468 w 4086468"/>
              <a:gd name="connsiteY2" fmla="*/ 3156943 h 4351338"/>
              <a:gd name="connsiteX3" fmla="*/ 2367414 w 4086468"/>
              <a:gd name="connsiteY3" fmla="*/ 4351338 h 4351338"/>
              <a:gd name="connsiteX4" fmla="*/ 0 w 4086468"/>
              <a:gd name="connsiteY4" fmla="*/ 4351338 h 4351338"/>
              <a:gd name="connsiteX0" fmla="*/ 0 w 4086468"/>
              <a:gd name="connsiteY0" fmla="*/ 0 h 4351338"/>
              <a:gd name="connsiteX1" fmla="*/ 4086468 w 4086468"/>
              <a:gd name="connsiteY1" fmla="*/ 0 h 4351338"/>
              <a:gd name="connsiteX2" fmla="*/ 4086468 w 4086468"/>
              <a:gd name="connsiteY2" fmla="*/ 3626014 h 4351338"/>
              <a:gd name="connsiteX3" fmla="*/ 2367414 w 4086468"/>
              <a:gd name="connsiteY3" fmla="*/ 4351338 h 4351338"/>
              <a:gd name="connsiteX4" fmla="*/ 0 w 4086468"/>
              <a:gd name="connsiteY4" fmla="*/ 4351338 h 4351338"/>
              <a:gd name="connsiteX5" fmla="*/ 0 w 4086468"/>
              <a:gd name="connsiteY5" fmla="*/ 0 h 4351338"/>
              <a:gd name="connsiteX0" fmla="*/ 0 w 4086468"/>
              <a:gd name="connsiteY0" fmla="*/ 0 h 4360719"/>
              <a:gd name="connsiteX1" fmla="*/ 4086468 w 4086468"/>
              <a:gd name="connsiteY1" fmla="*/ 0 h 4360719"/>
              <a:gd name="connsiteX2" fmla="*/ 4086468 w 4086468"/>
              <a:gd name="connsiteY2" fmla="*/ 3626014 h 4360719"/>
              <a:gd name="connsiteX3" fmla="*/ 2828517 w 4086468"/>
              <a:gd name="connsiteY3" fmla="*/ 4360719 h 4360719"/>
              <a:gd name="connsiteX4" fmla="*/ 0 w 4086468"/>
              <a:gd name="connsiteY4" fmla="*/ 4351338 h 4360719"/>
              <a:gd name="connsiteX5" fmla="*/ 0 w 4086468"/>
              <a:gd name="connsiteY5" fmla="*/ 0 h 4360719"/>
              <a:gd name="connsiteX0" fmla="*/ 0 w 4086468"/>
              <a:gd name="connsiteY0" fmla="*/ 0 h 4360719"/>
              <a:gd name="connsiteX1" fmla="*/ 4047831 w 4086468"/>
              <a:gd name="connsiteY1" fmla="*/ 689732 h 4360719"/>
              <a:gd name="connsiteX2" fmla="*/ 4086468 w 4086468"/>
              <a:gd name="connsiteY2" fmla="*/ 3626014 h 4360719"/>
              <a:gd name="connsiteX3" fmla="*/ 2828517 w 4086468"/>
              <a:gd name="connsiteY3" fmla="*/ 4360719 h 4360719"/>
              <a:gd name="connsiteX4" fmla="*/ 0 w 4086468"/>
              <a:gd name="connsiteY4" fmla="*/ 4351338 h 4360719"/>
              <a:gd name="connsiteX5" fmla="*/ 0 w 4086468"/>
              <a:gd name="connsiteY5" fmla="*/ 0 h 4360719"/>
              <a:gd name="connsiteX0" fmla="*/ 0 w 4099347"/>
              <a:gd name="connsiteY0" fmla="*/ 0 h 4360719"/>
              <a:gd name="connsiteX1" fmla="*/ 4099347 w 4099347"/>
              <a:gd name="connsiteY1" fmla="*/ 436830 h 4360719"/>
              <a:gd name="connsiteX2" fmla="*/ 4086468 w 4099347"/>
              <a:gd name="connsiteY2" fmla="*/ 3626014 h 4360719"/>
              <a:gd name="connsiteX3" fmla="*/ 2828517 w 4099347"/>
              <a:gd name="connsiteY3" fmla="*/ 4360719 h 4360719"/>
              <a:gd name="connsiteX4" fmla="*/ 0 w 4099347"/>
              <a:gd name="connsiteY4" fmla="*/ 4351338 h 4360719"/>
              <a:gd name="connsiteX5" fmla="*/ 0 w 4099347"/>
              <a:gd name="connsiteY5" fmla="*/ 0 h 4360719"/>
              <a:gd name="connsiteX0" fmla="*/ 0 w 4099347"/>
              <a:gd name="connsiteY0" fmla="*/ 287389 h 3923889"/>
              <a:gd name="connsiteX1" fmla="*/ 4099347 w 4099347"/>
              <a:gd name="connsiteY1" fmla="*/ 0 h 3923889"/>
              <a:gd name="connsiteX2" fmla="*/ 4086468 w 4099347"/>
              <a:gd name="connsiteY2" fmla="*/ 3189184 h 3923889"/>
              <a:gd name="connsiteX3" fmla="*/ 2828517 w 4099347"/>
              <a:gd name="connsiteY3" fmla="*/ 3923889 h 3923889"/>
              <a:gd name="connsiteX4" fmla="*/ 0 w 4099347"/>
              <a:gd name="connsiteY4" fmla="*/ 3914508 h 3923889"/>
              <a:gd name="connsiteX5" fmla="*/ 0 w 4099347"/>
              <a:gd name="connsiteY5" fmla="*/ 287389 h 3923889"/>
              <a:gd name="connsiteX0" fmla="*/ 0 w 4099347"/>
              <a:gd name="connsiteY0" fmla="*/ 11497 h 3923889"/>
              <a:gd name="connsiteX1" fmla="*/ 4099347 w 4099347"/>
              <a:gd name="connsiteY1" fmla="*/ 0 h 3923889"/>
              <a:gd name="connsiteX2" fmla="*/ 4086468 w 4099347"/>
              <a:gd name="connsiteY2" fmla="*/ 3189184 h 3923889"/>
              <a:gd name="connsiteX3" fmla="*/ 2828517 w 4099347"/>
              <a:gd name="connsiteY3" fmla="*/ 3923889 h 3923889"/>
              <a:gd name="connsiteX4" fmla="*/ 0 w 4099347"/>
              <a:gd name="connsiteY4" fmla="*/ 3914508 h 3923889"/>
              <a:gd name="connsiteX5" fmla="*/ 0 w 4099347"/>
              <a:gd name="connsiteY5" fmla="*/ 11497 h 3923889"/>
              <a:gd name="connsiteX0" fmla="*/ 0 w 4099347"/>
              <a:gd name="connsiteY0" fmla="*/ 2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0 w 4099347"/>
              <a:gd name="connsiteY5" fmla="*/ 2 h 3912394"/>
              <a:gd name="connsiteX0" fmla="*/ 0 w 4099347"/>
              <a:gd name="connsiteY0" fmla="*/ 0 h 3923888"/>
              <a:gd name="connsiteX1" fmla="*/ 4099347 w 4099347"/>
              <a:gd name="connsiteY1" fmla="*/ 11494 h 3923888"/>
              <a:gd name="connsiteX2" fmla="*/ 4086468 w 4099347"/>
              <a:gd name="connsiteY2" fmla="*/ 3189183 h 3923888"/>
              <a:gd name="connsiteX3" fmla="*/ 2828517 w 4099347"/>
              <a:gd name="connsiteY3" fmla="*/ 3923888 h 3923888"/>
              <a:gd name="connsiteX4" fmla="*/ 0 w 4099347"/>
              <a:gd name="connsiteY4" fmla="*/ 3914507 h 3923888"/>
              <a:gd name="connsiteX5" fmla="*/ 0 w 4099347"/>
              <a:gd name="connsiteY5" fmla="*/ 0 h 3923888"/>
              <a:gd name="connsiteX0" fmla="*/ 12879 w 4099347"/>
              <a:gd name="connsiteY0" fmla="*/ 11496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12879 w 4099347"/>
              <a:gd name="connsiteY5" fmla="*/ 11496 h 3912394"/>
              <a:gd name="connsiteX0" fmla="*/ 12879 w 4099347"/>
              <a:gd name="connsiteY0" fmla="*/ 1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12879 w 4099347"/>
              <a:gd name="connsiteY5" fmla="*/ 1 h 3912394"/>
              <a:gd name="connsiteX0" fmla="*/ 0 w 4099347"/>
              <a:gd name="connsiteY0" fmla="*/ 1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0 w 4099347"/>
              <a:gd name="connsiteY5" fmla="*/ 1 h 391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9347" h="3912394">
                <a:moveTo>
                  <a:pt x="0" y="1"/>
                </a:moveTo>
                <a:lnTo>
                  <a:pt x="4099347" y="0"/>
                </a:lnTo>
                <a:lnTo>
                  <a:pt x="4086468" y="3177689"/>
                </a:lnTo>
                <a:lnTo>
                  <a:pt x="2828517" y="3912394"/>
                </a:lnTo>
                <a:lnTo>
                  <a:pt x="0" y="3903013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60000" tIns="360000" rIns="360000" bIns="540000" anchor="ctr">
            <a:noAutofit/>
          </a:bodyPr>
          <a:lstStyle>
            <a:lvl1pPr marL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7773C8-C183-473E-9C36-613D16253CEC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D80032-5FED-4FBC-A9D2-32F5A3DD56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D2CC6FE-5EF4-4ECA-B81E-19D40D21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7C1AC8F-5D42-4A61-ABA2-0EF24D1DAC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637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532A78-F634-4F63-BFAE-C1E5320DA01C}"/>
              </a:ext>
            </a:extLst>
          </p:cNvPr>
          <p:cNvSpPr>
            <a:spLocks/>
          </p:cNvSpPr>
          <p:nvPr userDrawn="1"/>
        </p:nvSpPr>
        <p:spPr>
          <a:xfrm>
            <a:off x="7708489" y="1798387"/>
            <a:ext cx="4086468" cy="43513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8" y="1798387"/>
            <a:ext cx="6960268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Callout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5CC3F9BC-1797-4C67-9F3F-BC1F5C8A4AE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708490" y="1787631"/>
            <a:ext cx="4099347" cy="4383197"/>
          </a:xfrm>
          <a:custGeom>
            <a:avLst/>
            <a:gdLst>
              <a:gd name="connsiteX0" fmla="*/ 0 w 4086468"/>
              <a:gd name="connsiteY0" fmla="*/ 0 h 4351338"/>
              <a:gd name="connsiteX1" fmla="*/ 4086468 w 4086468"/>
              <a:gd name="connsiteY1" fmla="*/ 0 h 4351338"/>
              <a:gd name="connsiteX2" fmla="*/ 4086468 w 4086468"/>
              <a:gd name="connsiteY2" fmla="*/ 3156943 h 4351338"/>
              <a:gd name="connsiteX3" fmla="*/ 2367414 w 4086468"/>
              <a:gd name="connsiteY3" fmla="*/ 4351338 h 4351338"/>
              <a:gd name="connsiteX4" fmla="*/ 0 w 4086468"/>
              <a:gd name="connsiteY4" fmla="*/ 4351338 h 4351338"/>
              <a:gd name="connsiteX0" fmla="*/ 0 w 4086468"/>
              <a:gd name="connsiteY0" fmla="*/ 0 h 4351338"/>
              <a:gd name="connsiteX1" fmla="*/ 4086468 w 4086468"/>
              <a:gd name="connsiteY1" fmla="*/ 0 h 4351338"/>
              <a:gd name="connsiteX2" fmla="*/ 4086468 w 4086468"/>
              <a:gd name="connsiteY2" fmla="*/ 3626014 h 4351338"/>
              <a:gd name="connsiteX3" fmla="*/ 2367414 w 4086468"/>
              <a:gd name="connsiteY3" fmla="*/ 4351338 h 4351338"/>
              <a:gd name="connsiteX4" fmla="*/ 0 w 4086468"/>
              <a:gd name="connsiteY4" fmla="*/ 4351338 h 4351338"/>
              <a:gd name="connsiteX5" fmla="*/ 0 w 4086468"/>
              <a:gd name="connsiteY5" fmla="*/ 0 h 4351338"/>
              <a:gd name="connsiteX0" fmla="*/ 0 w 4086468"/>
              <a:gd name="connsiteY0" fmla="*/ 0 h 4360719"/>
              <a:gd name="connsiteX1" fmla="*/ 4086468 w 4086468"/>
              <a:gd name="connsiteY1" fmla="*/ 0 h 4360719"/>
              <a:gd name="connsiteX2" fmla="*/ 4086468 w 4086468"/>
              <a:gd name="connsiteY2" fmla="*/ 3626014 h 4360719"/>
              <a:gd name="connsiteX3" fmla="*/ 2828517 w 4086468"/>
              <a:gd name="connsiteY3" fmla="*/ 4360719 h 4360719"/>
              <a:gd name="connsiteX4" fmla="*/ 0 w 4086468"/>
              <a:gd name="connsiteY4" fmla="*/ 4351338 h 4360719"/>
              <a:gd name="connsiteX5" fmla="*/ 0 w 4086468"/>
              <a:gd name="connsiteY5" fmla="*/ 0 h 4360719"/>
              <a:gd name="connsiteX0" fmla="*/ 0 w 4086468"/>
              <a:gd name="connsiteY0" fmla="*/ 0 h 4360719"/>
              <a:gd name="connsiteX1" fmla="*/ 4047831 w 4086468"/>
              <a:gd name="connsiteY1" fmla="*/ 689732 h 4360719"/>
              <a:gd name="connsiteX2" fmla="*/ 4086468 w 4086468"/>
              <a:gd name="connsiteY2" fmla="*/ 3626014 h 4360719"/>
              <a:gd name="connsiteX3" fmla="*/ 2828517 w 4086468"/>
              <a:gd name="connsiteY3" fmla="*/ 4360719 h 4360719"/>
              <a:gd name="connsiteX4" fmla="*/ 0 w 4086468"/>
              <a:gd name="connsiteY4" fmla="*/ 4351338 h 4360719"/>
              <a:gd name="connsiteX5" fmla="*/ 0 w 4086468"/>
              <a:gd name="connsiteY5" fmla="*/ 0 h 4360719"/>
              <a:gd name="connsiteX0" fmla="*/ 0 w 4099347"/>
              <a:gd name="connsiteY0" fmla="*/ 0 h 4360719"/>
              <a:gd name="connsiteX1" fmla="*/ 4099347 w 4099347"/>
              <a:gd name="connsiteY1" fmla="*/ 436830 h 4360719"/>
              <a:gd name="connsiteX2" fmla="*/ 4086468 w 4099347"/>
              <a:gd name="connsiteY2" fmla="*/ 3626014 h 4360719"/>
              <a:gd name="connsiteX3" fmla="*/ 2828517 w 4099347"/>
              <a:gd name="connsiteY3" fmla="*/ 4360719 h 4360719"/>
              <a:gd name="connsiteX4" fmla="*/ 0 w 4099347"/>
              <a:gd name="connsiteY4" fmla="*/ 4351338 h 4360719"/>
              <a:gd name="connsiteX5" fmla="*/ 0 w 4099347"/>
              <a:gd name="connsiteY5" fmla="*/ 0 h 4360719"/>
              <a:gd name="connsiteX0" fmla="*/ 0 w 4099347"/>
              <a:gd name="connsiteY0" fmla="*/ 287389 h 3923889"/>
              <a:gd name="connsiteX1" fmla="*/ 4099347 w 4099347"/>
              <a:gd name="connsiteY1" fmla="*/ 0 h 3923889"/>
              <a:gd name="connsiteX2" fmla="*/ 4086468 w 4099347"/>
              <a:gd name="connsiteY2" fmla="*/ 3189184 h 3923889"/>
              <a:gd name="connsiteX3" fmla="*/ 2828517 w 4099347"/>
              <a:gd name="connsiteY3" fmla="*/ 3923889 h 3923889"/>
              <a:gd name="connsiteX4" fmla="*/ 0 w 4099347"/>
              <a:gd name="connsiteY4" fmla="*/ 3914508 h 3923889"/>
              <a:gd name="connsiteX5" fmla="*/ 0 w 4099347"/>
              <a:gd name="connsiteY5" fmla="*/ 287389 h 3923889"/>
              <a:gd name="connsiteX0" fmla="*/ 0 w 4099347"/>
              <a:gd name="connsiteY0" fmla="*/ 11497 h 3923889"/>
              <a:gd name="connsiteX1" fmla="*/ 4099347 w 4099347"/>
              <a:gd name="connsiteY1" fmla="*/ 0 h 3923889"/>
              <a:gd name="connsiteX2" fmla="*/ 4086468 w 4099347"/>
              <a:gd name="connsiteY2" fmla="*/ 3189184 h 3923889"/>
              <a:gd name="connsiteX3" fmla="*/ 2828517 w 4099347"/>
              <a:gd name="connsiteY3" fmla="*/ 3923889 h 3923889"/>
              <a:gd name="connsiteX4" fmla="*/ 0 w 4099347"/>
              <a:gd name="connsiteY4" fmla="*/ 3914508 h 3923889"/>
              <a:gd name="connsiteX5" fmla="*/ 0 w 4099347"/>
              <a:gd name="connsiteY5" fmla="*/ 11497 h 3923889"/>
              <a:gd name="connsiteX0" fmla="*/ 0 w 4099347"/>
              <a:gd name="connsiteY0" fmla="*/ 2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0 w 4099347"/>
              <a:gd name="connsiteY5" fmla="*/ 2 h 3912394"/>
              <a:gd name="connsiteX0" fmla="*/ 0 w 4099347"/>
              <a:gd name="connsiteY0" fmla="*/ 0 h 3923888"/>
              <a:gd name="connsiteX1" fmla="*/ 4099347 w 4099347"/>
              <a:gd name="connsiteY1" fmla="*/ 11494 h 3923888"/>
              <a:gd name="connsiteX2" fmla="*/ 4086468 w 4099347"/>
              <a:gd name="connsiteY2" fmla="*/ 3189183 h 3923888"/>
              <a:gd name="connsiteX3" fmla="*/ 2828517 w 4099347"/>
              <a:gd name="connsiteY3" fmla="*/ 3923888 h 3923888"/>
              <a:gd name="connsiteX4" fmla="*/ 0 w 4099347"/>
              <a:gd name="connsiteY4" fmla="*/ 3914507 h 3923888"/>
              <a:gd name="connsiteX5" fmla="*/ 0 w 4099347"/>
              <a:gd name="connsiteY5" fmla="*/ 0 h 3923888"/>
              <a:gd name="connsiteX0" fmla="*/ 12879 w 4099347"/>
              <a:gd name="connsiteY0" fmla="*/ 11496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12879 w 4099347"/>
              <a:gd name="connsiteY5" fmla="*/ 11496 h 3912394"/>
              <a:gd name="connsiteX0" fmla="*/ 12879 w 4099347"/>
              <a:gd name="connsiteY0" fmla="*/ 1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12879 w 4099347"/>
              <a:gd name="connsiteY5" fmla="*/ 1 h 3912394"/>
              <a:gd name="connsiteX0" fmla="*/ 0 w 4099347"/>
              <a:gd name="connsiteY0" fmla="*/ 1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0 w 4099347"/>
              <a:gd name="connsiteY5" fmla="*/ 1 h 391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9347" h="3912394">
                <a:moveTo>
                  <a:pt x="0" y="1"/>
                </a:moveTo>
                <a:lnTo>
                  <a:pt x="4099347" y="0"/>
                </a:lnTo>
                <a:lnTo>
                  <a:pt x="4086468" y="3177689"/>
                </a:lnTo>
                <a:lnTo>
                  <a:pt x="2828517" y="3912394"/>
                </a:lnTo>
                <a:lnTo>
                  <a:pt x="0" y="390301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360000" tIns="360000" rIns="360000" bIns="540000" anchor="ctr">
            <a:noAutofit/>
          </a:bodyPr>
          <a:lstStyle>
            <a:lvl1pPr marL="0">
              <a:buFont typeface="Arial" panose="020B0604020202020204" pitchFamily="34" charset="0"/>
              <a:buNone/>
              <a:defRPr sz="20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EB7E9A-5683-4443-AFE0-0F52CD6CC700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DCB0BF6-0257-4C4E-938A-943C1B1AB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8EF25B5-4609-44D0-95CE-6340B70DB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DCC6695-D2AE-43B7-913B-53D1C71380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814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8B9198-7632-48B1-AAD1-6596CF23E179}"/>
              </a:ext>
            </a:extLst>
          </p:cNvPr>
          <p:cNvSpPr>
            <a:spLocks/>
          </p:cNvSpPr>
          <p:nvPr userDrawn="1"/>
        </p:nvSpPr>
        <p:spPr>
          <a:xfrm>
            <a:off x="7708489" y="1798387"/>
            <a:ext cx="4086467" cy="43650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8" y="1798387"/>
            <a:ext cx="6960268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  <a:p>
            <a:pPr lvl="0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Callout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44334E0F-024A-48CD-8343-033277BD544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708490" y="1787631"/>
            <a:ext cx="4099347" cy="4373672"/>
          </a:xfrm>
          <a:custGeom>
            <a:avLst/>
            <a:gdLst>
              <a:gd name="connsiteX0" fmla="*/ 0 w 4086468"/>
              <a:gd name="connsiteY0" fmla="*/ 0 h 4351338"/>
              <a:gd name="connsiteX1" fmla="*/ 4086468 w 4086468"/>
              <a:gd name="connsiteY1" fmla="*/ 0 h 4351338"/>
              <a:gd name="connsiteX2" fmla="*/ 4086468 w 4086468"/>
              <a:gd name="connsiteY2" fmla="*/ 3156943 h 4351338"/>
              <a:gd name="connsiteX3" fmla="*/ 2367414 w 4086468"/>
              <a:gd name="connsiteY3" fmla="*/ 4351338 h 4351338"/>
              <a:gd name="connsiteX4" fmla="*/ 0 w 4086468"/>
              <a:gd name="connsiteY4" fmla="*/ 4351338 h 4351338"/>
              <a:gd name="connsiteX0" fmla="*/ 0 w 4086468"/>
              <a:gd name="connsiteY0" fmla="*/ 0 h 4351338"/>
              <a:gd name="connsiteX1" fmla="*/ 4086468 w 4086468"/>
              <a:gd name="connsiteY1" fmla="*/ 0 h 4351338"/>
              <a:gd name="connsiteX2" fmla="*/ 4086468 w 4086468"/>
              <a:gd name="connsiteY2" fmla="*/ 3626014 h 4351338"/>
              <a:gd name="connsiteX3" fmla="*/ 2367414 w 4086468"/>
              <a:gd name="connsiteY3" fmla="*/ 4351338 h 4351338"/>
              <a:gd name="connsiteX4" fmla="*/ 0 w 4086468"/>
              <a:gd name="connsiteY4" fmla="*/ 4351338 h 4351338"/>
              <a:gd name="connsiteX5" fmla="*/ 0 w 4086468"/>
              <a:gd name="connsiteY5" fmla="*/ 0 h 4351338"/>
              <a:gd name="connsiteX0" fmla="*/ 0 w 4086468"/>
              <a:gd name="connsiteY0" fmla="*/ 0 h 4360719"/>
              <a:gd name="connsiteX1" fmla="*/ 4086468 w 4086468"/>
              <a:gd name="connsiteY1" fmla="*/ 0 h 4360719"/>
              <a:gd name="connsiteX2" fmla="*/ 4086468 w 4086468"/>
              <a:gd name="connsiteY2" fmla="*/ 3626014 h 4360719"/>
              <a:gd name="connsiteX3" fmla="*/ 2828517 w 4086468"/>
              <a:gd name="connsiteY3" fmla="*/ 4360719 h 4360719"/>
              <a:gd name="connsiteX4" fmla="*/ 0 w 4086468"/>
              <a:gd name="connsiteY4" fmla="*/ 4351338 h 4360719"/>
              <a:gd name="connsiteX5" fmla="*/ 0 w 4086468"/>
              <a:gd name="connsiteY5" fmla="*/ 0 h 4360719"/>
              <a:gd name="connsiteX0" fmla="*/ 0 w 4086468"/>
              <a:gd name="connsiteY0" fmla="*/ 0 h 4360719"/>
              <a:gd name="connsiteX1" fmla="*/ 4047831 w 4086468"/>
              <a:gd name="connsiteY1" fmla="*/ 689732 h 4360719"/>
              <a:gd name="connsiteX2" fmla="*/ 4086468 w 4086468"/>
              <a:gd name="connsiteY2" fmla="*/ 3626014 h 4360719"/>
              <a:gd name="connsiteX3" fmla="*/ 2828517 w 4086468"/>
              <a:gd name="connsiteY3" fmla="*/ 4360719 h 4360719"/>
              <a:gd name="connsiteX4" fmla="*/ 0 w 4086468"/>
              <a:gd name="connsiteY4" fmla="*/ 4351338 h 4360719"/>
              <a:gd name="connsiteX5" fmla="*/ 0 w 4086468"/>
              <a:gd name="connsiteY5" fmla="*/ 0 h 4360719"/>
              <a:gd name="connsiteX0" fmla="*/ 0 w 4099347"/>
              <a:gd name="connsiteY0" fmla="*/ 0 h 4360719"/>
              <a:gd name="connsiteX1" fmla="*/ 4099347 w 4099347"/>
              <a:gd name="connsiteY1" fmla="*/ 436830 h 4360719"/>
              <a:gd name="connsiteX2" fmla="*/ 4086468 w 4099347"/>
              <a:gd name="connsiteY2" fmla="*/ 3626014 h 4360719"/>
              <a:gd name="connsiteX3" fmla="*/ 2828517 w 4099347"/>
              <a:gd name="connsiteY3" fmla="*/ 4360719 h 4360719"/>
              <a:gd name="connsiteX4" fmla="*/ 0 w 4099347"/>
              <a:gd name="connsiteY4" fmla="*/ 4351338 h 4360719"/>
              <a:gd name="connsiteX5" fmla="*/ 0 w 4099347"/>
              <a:gd name="connsiteY5" fmla="*/ 0 h 4360719"/>
              <a:gd name="connsiteX0" fmla="*/ 0 w 4099347"/>
              <a:gd name="connsiteY0" fmla="*/ 287389 h 3923889"/>
              <a:gd name="connsiteX1" fmla="*/ 4099347 w 4099347"/>
              <a:gd name="connsiteY1" fmla="*/ 0 h 3923889"/>
              <a:gd name="connsiteX2" fmla="*/ 4086468 w 4099347"/>
              <a:gd name="connsiteY2" fmla="*/ 3189184 h 3923889"/>
              <a:gd name="connsiteX3" fmla="*/ 2828517 w 4099347"/>
              <a:gd name="connsiteY3" fmla="*/ 3923889 h 3923889"/>
              <a:gd name="connsiteX4" fmla="*/ 0 w 4099347"/>
              <a:gd name="connsiteY4" fmla="*/ 3914508 h 3923889"/>
              <a:gd name="connsiteX5" fmla="*/ 0 w 4099347"/>
              <a:gd name="connsiteY5" fmla="*/ 287389 h 3923889"/>
              <a:gd name="connsiteX0" fmla="*/ 0 w 4099347"/>
              <a:gd name="connsiteY0" fmla="*/ 11497 h 3923889"/>
              <a:gd name="connsiteX1" fmla="*/ 4099347 w 4099347"/>
              <a:gd name="connsiteY1" fmla="*/ 0 h 3923889"/>
              <a:gd name="connsiteX2" fmla="*/ 4086468 w 4099347"/>
              <a:gd name="connsiteY2" fmla="*/ 3189184 h 3923889"/>
              <a:gd name="connsiteX3" fmla="*/ 2828517 w 4099347"/>
              <a:gd name="connsiteY3" fmla="*/ 3923889 h 3923889"/>
              <a:gd name="connsiteX4" fmla="*/ 0 w 4099347"/>
              <a:gd name="connsiteY4" fmla="*/ 3914508 h 3923889"/>
              <a:gd name="connsiteX5" fmla="*/ 0 w 4099347"/>
              <a:gd name="connsiteY5" fmla="*/ 11497 h 3923889"/>
              <a:gd name="connsiteX0" fmla="*/ 0 w 4099347"/>
              <a:gd name="connsiteY0" fmla="*/ 2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0 w 4099347"/>
              <a:gd name="connsiteY5" fmla="*/ 2 h 3912394"/>
              <a:gd name="connsiteX0" fmla="*/ 0 w 4099347"/>
              <a:gd name="connsiteY0" fmla="*/ 0 h 3923888"/>
              <a:gd name="connsiteX1" fmla="*/ 4099347 w 4099347"/>
              <a:gd name="connsiteY1" fmla="*/ 11494 h 3923888"/>
              <a:gd name="connsiteX2" fmla="*/ 4086468 w 4099347"/>
              <a:gd name="connsiteY2" fmla="*/ 3189183 h 3923888"/>
              <a:gd name="connsiteX3" fmla="*/ 2828517 w 4099347"/>
              <a:gd name="connsiteY3" fmla="*/ 3923888 h 3923888"/>
              <a:gd name="connsiteX4" fmla="*/ 0 w 4099347"/>
              <a:gd name="connsiteY4" fmla="*/ 3914507 h 3923888"/>
              <a:gd name="connsiteX5" fmla="*/ 0 w 4099347"/>
              <a:gd name="connsiteY5" fmla="*/ 0 h 3923888"/>
              <a:gd name="connsiteX0" fmla="*/ 12879 w 4099347"/>
              <a:gd name="connsiteY0" fmla="*/ 11496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12879 w 4099347"/>
              <a:gd name="connsiteY5" fmla="*/ 11496 h 3912394"/>
              <a:gd name="connsiteX0" fmla="*/ 12879 w 4099347"/>
              <a:gd name="connsiteY0" fmla="*/ 1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12879 w 4099347"/>
              <a:gd name="connsiteY5" fmla="*/ 1 h 3912394"/>
              <a:gd name="connsiteX0" fmla="*/ 0 w 4099347"/>
              <a:gd name="connsiteY0" fmla="*/ 1 h 3912394"/>
              <a:gd name="connsiteX1" fmla="*/ 4099347 w 4099347"/>
              <a:gd name="connsiteY1" fmla="*/ 0 h 3912394"/>
              <a:gd name="connsiteX2" fmla="*/ 4086468 w 4099347"/>
              <a:gd name="connsiteY2" fmla="*/ 3177689 h 3912394"/>
              <a:gd name="connsiteX3" fmla="*/ 2828517 w 4099347"/>
              <a:gd name="connsiteY3" fmla="*/ 3912394 h 3912394"/>
              <a:gd name="connsiteX4" fmla="*/ 0 w 4099347"/>
              <a:gd name="connsiteY4" fmla="*/ 3903013 h 3912394"/>
              <a:gd name="connsiteX5" fmla="*/ 0 w 4099347"/>
              <a:gd name="connsiteY5" fmla="*/ 1 h 3912394"/>
              <a:gd name="connsiteX0" fmla="*/ 0 w 4099347"/>
              <a:gd name="connsiteY0" fmla="*/ 1 h 3903892"/>
              <a:gd name="connsiteX1" fmla="*/ 4099347 w 4099347"/>
              <a:gd name="connsiteY1" fmla="*/ 0 h 3903892"/>
              <a:gd name="connsiteX2" fmla="*/ 4086468 w 4099347"/>
              <a:gd name="connsiteY2" fmla="*/ 3177689 h 3903892"/>
              <a:gd name="connsiteX3" fmla="*/ 2828517 w 4099347"/>
              <a:gd name="connsiteY3" fmla="*/ 3903892 h 3903892"/>
              <a:gd name="connsiteX4" fmla="*/ 0 w 4099347"/>
              <a:gd name="connsiteY4" fmla="*/ 3903013 h 3903892"/>
              <a:gd name="connsiteX5" fmla="*/ 0 w 4099347"/>
              <a:gd name="connsiteY5" fmla="*/ 1 h 3903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9347" h="3903892">
                <a:moveTo>
                  <a:pt x="0" y="1"/>
                </a:moveTo>
                <a:lnTo>
                  <a:pt x="4099347" y="0"/>
                </a:lnTo>
                <a:lnTo>
                  <a:pt x="4086468" y="3177689"/>
                </a:lnTo>
                <a:lnTo>
                  <a:pt x="2828517" y="3903892"/>
                </a:lnTo>
                <a:lnTo>
                  <a:pt x="0" y="3903013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360000" tIns="360000" rIns="360000" bIns="540000" anchor="ctr">
            <a:noAutofit/>
          </a:bodyPr>
          <a:lstStyle>
            <a:lvl1pPr marL="0">
              <a:buFont typeface="Arial" panose="020B0604020202020204" pitchFamily="34" charset="0"/>
              <a:buNone/>
              <a:defRPr sz="2000">
                <a:solidFill>
                  <a:schemeClr val="accent2"/>
                </a:solidFill>
              </a:defRPr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208B18-8837-4490-B8DD-5ED0312BB96E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3E2F32D-D810-4470-B8F0-BCA94FAD45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7FF9309-1110-4D4E-8EF0-E9D0E7E2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2767625-1DEA-4D42-A5E2-0F0B41D826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012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E46C9F-21CF-411F-A0C6-99E6077A327B}"/>
              </a:ext>
            </a:extLst>
          </p:cNvPr>
          <p:cNvSpPr txBox="1"/>
          <p:nvPr userDrawn="1"/>
        </p:nvSpPr>
        <p:spPr>
          <a:xfrm>
            <a:off x="2048458" y="1827084"/>
            <a:ext cx="711139" cy="657700"/>
          </a:xfrm>
          <a:custGeom>
            <a:avLst/>
            <a:gdLst/>
            <a:ahLst/>
            <a:cxnLst/>
            <a:rect l="l" t="t" r="r" b="b"/>
            <a:pathLst>
              <a:path w="193105" h="178594">
                <a:moveTo>
                  <a:pt x="176733" y="0"/>
                </a:moveTo>
                <a:lnTo>
                  <a:pt x="193105" y="26045"/>
                </a:lnTo>
                <a:cubicBezTo>
                  <a:pt x="179462" y="31750"/>
                  <a:pt x="169416" y="40246"/>
                  <a:pt x="162967" y="51532"/>
                </a:cubicBezTo>
                <a:cubicBezTo>
                  <a:pt x="156518" y="62818"/>
                  <a:pt x="152921" y="79251"/>
                  <a:pt x="152177" y="100831"/>
                </a:cubicBezTo>
                <a:lnTo>
                  <a:pt x="187151" y="100831"/>
                </a:lnTo>
                <a:lnTo>
                  <a:pt x="187151" y="178594"/>
                </a:lnTo>
                <a:lnTo>
                  <a:pt x="115342" y="178594"/>
                </a:lnTo>
                <a:lnTo>
                  <a:pt x="115342" y="117202"/>
                </a:lnTo>
                <a:cubicBezTo>
                  <a:pt x="115342" y="83964"/>
                  <a:pt x="119311" y="59904"/>
                  <a:pt x="127248" y="45021"/>
                </a:cubicBezTo>
                <a:cubicBezTo>
                  <a:pt x="137666" y="25177"/>
                  <a:pt x="154161" y="10170"/>
                  <a:pt x="176733" y="0"/>
                </a:cubicBezTo>
                <a:close/>
                <a:moveTo>
                  <a:pt x="61392" y="0"/>
                </a:moveTo>
                <a:lnTo>
                  <a:pt x="77763" y="26045"/>
                </a:lnTo>
                <a:cubicBezTo>
                  <a:pt x="64120" y="31750"/>
                  <a:pt x="54074" y="40246"/>
                  <a:pt x="47625" y="51532"/>
                </a:cubicBezTo>
                <a:cubicBezTo>
                  <a:pt x="41176" y="62818"/>
                  <a:pt x="37579" y="79251"/>
                  <a:pt x="36835" y="100831"/>
                </a:cubicBezTo>
                <a:lnTo>
                  <a:pt x="71810" y="100831"/>
                </a:lnTo>
                <a:lnTo>
                  <a:pt x="71810" y="178594"/>
                </a:lnTo>
                <a:lnTo>
                  <a:pt x="0" y="178594"/>
                </a:lnTo>
                <a:lnTo>
                  <a:pt x="0" y="117202"/>
                </a:lnTo>
                <a:cubicBezTo>
                  <a:pt x="0" y="83964"/>
                  <a:pt x="3969" y="59904"/>
                  <a:pt x="11906" y="45021"/>
                </a:cubicBezTo>
                <a:cubicBezTo>
                  <a:pt x="22324" y="25177"/>
                  <a:pt x="38819" y="10170"/>
                  <a:pt x="613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600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D60FF6-FF88-485A-B8DF-31FFA1B9234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140489" y="1826384"/>
            <a:ext cx="6784975" cy="3059112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72FBDAA-477F-4C84-A4A9-9DFA1B33885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140488" y="4987651"/>
            <a:ext cx="6784975" cy="502914"/>
          </a:xfrm>
        </p:spPr>
        <p:txBody>
          <a:bodyPr>
            <a:noAutofit/>
          </a:bodyPr>
          <a:lstStyle>
            <a:lvl1pPr marL="0" indent="0">
              <a:buNone/>
              <a:defRPr sz="2200" b="0">
                <a:solidFill>
                  <a:schemeClr val="tx2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- Name </a:t>
            </a:r>
            <a:r>
              <a:rPr lang="en-US" err="1"/>
              <a:t>Lastname</a:t>
            </a:r>
            <a:r>
              <a:rPr lang="en-US"/>
              <a:t>, Position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25C41-697E-4EBF-A393-98C157489A10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FFEE186-173D-4931-8AF2-FD7D2EA798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D493B413-3C18-412D-B92A-7A334EC0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76C5ADC-D290-4254-9EF1-190194FED8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30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30642CB8-021D-4715-A030-7CEE47B4D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97" y="393292"/>
            <a:ext cx="1648280" cy="79244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480806CC-F19E-4796-99E5-A956834F5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97" y="2671076"/>
            <a:ext cx="10515600" cy="913684"/>
          </a:xfrm>
        </p:spPr>
        <p:txBody>
          <a:bodyPr/>
          <a:lstStyle>
            <a:lvl1pPr>
              <a:defRPr sz="4400" b="1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030EA92-41F2-4B25-9B5B-F5CA57F838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6997" y="3515936"/>
            <a:ext cx="5123374" cy="485793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Subhead Goes Here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424E25-6520-462B-B164-75F73031DD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304" y="3064449"/>
            <a:ext cx="5381322" cy="3769019"/>
          </a:xfrm>
          <a:prstGeom prst="rect">
            <a:avLst/>
          </a:prstGeom>
        </p:spPr>
      </p:pic>
      <p:sp>
        <p:nvSpPr>
          <p:cNvPr id="2" name="Graphic 19">
            <a:extLst>
              <a:ext uri="{FF2B5EF4-FFF2-40B4-BE49-F238E27FC236}">
                <a16:creationId xmlns:a16="http://schemas.microsoft.com/office/drawing/2014/main" id="{61CBB82D-E732-471B-BEB5-994E073A3A4A}"/>
              </a:ext>
            </a:extLst>
          </p:cNvPr>
          <p:cNvSpPr/>
          <p:nvPr/>
        </p:nvSpPr>
        <p:spPr>
          <a:xfrm>
            <a:off x="10476614" y="5665304"/>
            <a:ext cx="1721781" cy="1204191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rgbClr val="4EC9F5"/>
          </a:solidFill>
          <a:ln w="2672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204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E46C9F-21CF-411F-A0C6-99E6077A327B}"/>
              </a:ext>
            </a:extLst>
          </p:cNvPr>
          <p:cNvSpPr txBox="1"/>
          <p:nvPr userDrawn="1"/>
        </p:nvSpPr>
        <p:spPr>
          <a:xfrm>
            <a:off x="3615070" y="1857593"/>
            <a:ext cx="476101" cy="440324"/>
          </a:xfrm>
          <a:custGeom>
            <a:avLst/>
            <a:gdLst/>
            <a:ahLst/>
            <a:cxnLst/>
            <a:rect l="l" t="t" r="r" b="b"/>
            <a:pathLst>
              <a:path w="193105" h="178594">
                <a:moveTo>
                  <a:pt x="176733" y="0"/>
                </a:moveTo>
                <a:lnTo>
                  <a:pt x="193105" y="26045"/>
                </a:lnTo>
                <a:cubicBezTo>
                  <a:pt x="179462" y="31750"/>
                  <a:pt x="169416" y="40246"/>
                  <a:pt x="162967" y="51532"/>
                </a:cubicBezTo>
                <a:cubicBezTo>
                  <a:pt x="156518" y="62818"/>
                  <a:pt x="152921" y="79251"/>
                  <a:pt x="152177" y="100831"/>
                </a:cubicBezTo>
                <a:lnTo>
                  <a:pt x="187151" y="100831"/>
                </a:lnTo>
                <a:lnTo>
                  <a:pt x="187151" y="178594"/>
                </a:lnTo>
                <a:lnTo>
                  <a:pt x="115342" y="178594"/>
                </a:lnTo>
                <a:lnTo>
                  <a:pt x="115342" y="117202"/>
                </a:lnTo>
                <a:cubicBezTo>
                  <a:pt x="115342" y="83964"/>
                  <a:pt x="119311" y="59904"/>
                  <a:pt x="127248" y="45021"/>
                </a:cubicBezTo>
                <a:cubicBezTo>
                  <a:pt x="137666" y="25177"/>
                  <a:pt x="154161" y="10170"/>
                  <a:pt x="176733" y="0"/>
                </a:cubicBezTo>
                <a:close/>
                <a:moveTo>
                  <a:pt x="61392" y="0"/>
                </a:moveTo>
                <a:lnTo>
                  <a:pt x="77763" y="26045"/>
                </a:lnTo>
                <a:cubicBezTo>
                  <a:pt x="64120" y="31750"/>
                  <a:pt x="54074" y="40246"/>
                  <a:pt x="47625" y="51532"/>
                </a:cubicBezTo>
                <a:cubicBezTo>
                  <a:pt x="41176" y="62818"/>
                  <a:pt x="37579" y="79251"/>
                  <a:pt x="36835" y="100831"/>
                </a:cubicBezTo>
                <a:lnTo>
                  <a:pt x="71810" y="100831"/>
                </a:lnTo>
                <a:lnTo>
                  <a:pt x="71810" y="178594"/>
                </a:lnTo>
                <a:lnTo>
                  <a:pt x="0" y="178594"/>
                </a:lnTo>
                <a:lnTo>
                  <a:pt x="0" y="117202"/>
                </a:lnTo>
                <a:cubicBezTo>
                  <a:pt x="0" y="83964"/>
                  <a:pt x="3969" y="59904"/>
                  <a:pt x="11906" y="45021"/>
                </a:cubicBezTo>
                <a:cubicBezTo>
                  <a:pt x="22324" y="25177"/>
                  <a:pt x="38819" y="10170"/>
                  <a:pt x="613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600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D60FF6-FF88-485A-B8DF-31FFA1B9234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238147" y="1856893"/>
            <a:ext cx="6784975" cy="3059112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tx2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1AB0D1B5-AF2C-4E09-A123-C04704BA64C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38147" y="5018160"/>
            <a:ext cx="6784975" cy="502914"/>
          </a:xfrm>
        </p:spPr>
        <p:txBody>
          <a:bodyPr>
            <a:noAutofit/>
          </a:bodyPr>
          <a:lstStyle>
            <a:lvl1pPr marL="0" indent="0">
              <a:buNone/>
              <a:defRPr sz="2200" b="0">
                <a:solidFill>
                  <a:schemeClr val="tx2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- Name </a:t>
            </a:r>
            <a:r>
              <a:rPr lang="en-US" err="1"/>
              <a:t>Lastname</a:t>
            </a:r>
            <a:r>
              <a:rPr lang="en-US"/>
              <a:t>, Position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09C49D-5574-424C-84C6-01AA37237EB6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0AED210-E8DB-4164-92EE-7FE02B4B3B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9C613A6-F817-44BB-8ACF-9EC883C4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6BAFB33-6F94-4948-8368-14540553E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12" name="Picture Placeholder 29">
            <a:extLst>
              <a:ext uri="{FF2B5EF4-FFF2-40B4-BE49-F238E27FC236}">
                <a16:creationId xmlns:a16="http://schemas.microsoft.com/office/drawing/2014/main" id="{01585232-BDD7-4142-A97E-9CA258DB1AA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61608" y="2387106"/>
            <a:ext cx="1528776" cy="1528776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957223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15688F-B249-4DED-BA73-58DD63B7E1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8293" y="3696733"/>
            <a:ext cx="4473707" cy="3161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E46C9F-21CF-411F-A0C6-99E6077A327B}"/>
              </a:ext>
            </a:extLst>
          </p:cNvPr>
          <p:cNvSpPr txBox="1"/>
          <p:nvPr userDrawn="1"/>
        </p:nvSpPr>
        <p:spPr>
          <a:xfrm>
            <a:off x="2280539" y="1865342"/>
            <a:ext cx="797111" cy="737212"/>
          </a:xfrm>
          <a:custGeom>
            <a:avLst/>
            <a:gdLst/>
            <a:ahLst/>
            <a:cxnLst/>
            <a:rect l="l" t="t" r="r" b="b"/>
            <a:pathLst>
              <a:path w="193105" h="178594">
                <a:moveTo>
                  <a:pt x="176733" y="0"/>
                </a:moveTo>
                <a:lnTo>
                  <a:pt x="193105" y="26045"/>
                </a:lnTo>
                <a:cubicBezTo>
                  <a:pt x="179462" y="31750"/>
                  <a:pt x="169416" y="40246"/>
                  <a:pt x="162967" y="51532"/>
                </a:cubicBezTo>
                <a:cubicBezTo>
                  <a:pt x="156518" y="62818"/>
                  <a:pt x="152921" y="79251"/>
                  <a:pt x="152177" y="100831"/>
                </a:cubicBezTo>
                <a:lnTo>
                  <a:pt x="187151" y="100831"/>
                </a:lnTo>
                <a:lnTo>
                  <a:pt x="187151" y="178594"/>
                </a:lnTo>
                <a:lnTo>
                  <a:pt x="115342" y="178594"/>
                </a:lnTo>
                <a:lnTo>
                  <a:pt x="115342" y="117202"/>
                </a:lnTo>
                <a:cubicBezTo>
                  <a:pt x="115342" y="83964"/>
                  <a:pt x="119311" y="59904"/>
                  <a:pt x="127248" y="45021"/>
                </a:cubicBezTo>
                <a:cubicBezTo>
                  <a:pt x="137666" y="25177"/>
                  <a:pt x="154161" y="10170"/>
                  <a:pt x="176733" y="0"/>
                </a:cubicBezTo>
                <a:close/>
                <a:moveTo>
                  <a:pt x="61392" y="0"/>
                </a:moveTo>
                <a:lnTo>
                  <a:pt x="77763" y="26045"/>
                </a:lnTo>
                <a:cubicBezTo>
                  <a:pt x="64120" y="31750"/>
                  <a:pt x="54074" y="40246"/>
                  <a:pt x="47625" y="51532"/>
                </a:cubicBezTo>
                <a:cubicBezTo>
                  <a:pt x="41176" y="62818"/>
                  <a:pt x="37579" y="79251"/>
                  <a:pt x="36835" y="100831"/>
                </a:cubicBezTo>
                <a:lnTo>
                  <a:pt x="71810" y="100831"/>
                </a:lnTo>
                <a:lnTo>
                  <a:pt x="71810" y="178594"/>
                </a:lnTo>
                <a:lnTo>
                  <a:pt x="0" y="178594"/>
                </a:lnTo>
                <a:lnTo>
                  <a:pt x="0" y="117202"/>
                </a:lnTo>
                <a:cubicBezTo>
                  <a:pt x="0" y="83964"/>
                  <a:pt x="3969" y="59904"/>
                  <a:pt x="11906" y="45021"/>
                </a:cubicBezTo>
                <a:cubicBezTo>
                  <a:pt x="22324" y="25177"/>
                  <a:pt x="38819" y="10170"/>
                  <a:pt x="6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600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D60FF6-FF88-485A-B8DF-31FFA1B9234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79028" y="1864642"/>
            <a:ext cx="6784975" cy="3059112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3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72FBDAA-477F-4C84-A4A9-9DFA1B33885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79027" y="5025909"/>
            <a:ext cx="6784975" cy="502914"/>
          </a:xfrm>
        </p:spPr>
        <p:txBody>
          <a:bodyPr>
            <a:noAutofit/>
          </a:bodyPr>
          <a:lstStyle>
            <a:lvl1pPr marL="0" indent="0">
              <a:buNone/>
              <a:defRPr sz="2200" b="0">
                <a:solidFill>
                  <a:schemeClr val="accent3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- Name </a:t>
            </a:r>
            <a:r>
              <a:rPr lang="en-US" err="1"/>
              <a:t>Lastname</a:t>
            </a:r>
            <a:r>
              <a:rPr lang="en-US"/>
              <a:t>, Position</a:t>
            </a:r>
          </a:p>
        </p:txBody>
      </p:sp>
      <p:sp>
        <p:nvSpPr>
          <p:cNvPr id="8" name="Graphic 19">
            <a:extLst>
              <a:ext uri="{FF2B5EF4-FFF2-40B4-BE49-F238E27FC236}">
                <a16:creationId xmlns:a16="http://schemas.microsoft.com/office/drawing/2014/main" id="{1D550AD6-EF5D-D247-8FA5-4F5C0012CBF9}"/>
              </a:ext>
            </a:extLst>
          </p:cNvPr>
          <p:cNvSpPr/>
          <p:nvPr userDrawn="1"/>
        </p:nvSpPr>
        <p:spPr>
          <a:xfrm>
            <a:off x="10689782" y="5814391"/>
            <a:ext cx="1508613" cy="1055104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rgbClr val="DBE123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D5A535-5282-4D20-9600-8D63880CFC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87CB7246-9CED-4E7B-99EA-214FADC2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7189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E46C9F-21CF-411F-A0C6-99E6077A327B}"/>
              </a:ext>
            </a:extLst>
          </p:cNvPr>
          <p:cNvSpPr txBox="1"/>
          <p:nvPr userDrawn="1"/>
        </p:nvSpPr>
        <p:spPr>
          <a:xfrm>
            <a:off x="3615070" y="1857593"/>
            <a:ext cx="476101" cy="440324"/>
          </a:xfrm>
          <a:custGeom>
            <a:avLst/>
            <a:gdLst/>
            <a:ahLst/>
            <a:cxnLst/>
            <a:rect l="l" t="t" r="r" b="b"/>
            <a:pathLst>
              <a:path w="193105" h="178594">
                <a:moveTo>
                  <a:pt x="176733" y="0"/>
                </a:moveTo>
                <a:lnTo>
                  <a:pt x="193105" y="26045"/>
                </a:lnTo>
                <a:cubicBezTo>
                  <a:pt x="179462" y="31750"/>
                  <a:pt x="169416" y="40246"/>
                  <a:pt x="162967" y="51532"/>
                </a:cubicBezTo>
                <a:cubicBezTo>
                  <a:pt x="156518" y="62818"/>
                  <a:pt x="152921" y="79251"/>
                  <a:pt x="152177" y="100831"/>
                </a:cubicBezTo>
                <a:lnTo>
                  <a:pt x="187151" y="100831"/>
                </a:lnTo>
                <a:lnTo>
                  <a:pt x="187151" y="178594"/>
                </a:lnTo>
                <a:lnTo>
                  <a:pt x="115342" y="178594"/>
                </a:lnTo>
                <a:lnTo>
                  <a:pt x="115342" y="117202"/>
                </a:lnTo>
                <a:cubicBezTo>
                  <a:pt x="115342" y="83964"/>
                  <a:pt x="119311" y="59904"/>
                  <a:pt x="127248" y="45021"/>
                </a:cubicBezTo>
                <a:cubicBezTo>
                  <a:pt x="137666" y="25177"/>
                  <a:pt x="154161" y="10170"/>
                  <a:pt x="176733" y="0"/>
                </a:cubicBezTo>
                <a:close/>
                <a:moveTo>
                  <a:pt x="61392" y="0"/>
                </a:moveTo>
                <a:lnTo>
                  <a:pt x="77763" y="26045"/>
                </a:lnTo>
                <a:cubicBezTo>
                  <a:pt x="64120" y="31750"/>
                  <a:pt x="54074" y="40246"/>
                  <a:pt x="47625" y="51532"/>
                </a:cubicBezTo>
                <a:cubicBezTo>
                  <a:pt x="41176" y="62818"/>
                  <a:pt x="37579" y="79251"/>
                  <a:pt x="36835" y="100831"/>
                </a:cubicBezTo>
                <a:lnTo>
                  <a:pt x="71810" y="100831"/>
                </a:lnTo>
                <a:lnTo>
                  <a:pt x="71810" y="178594"/>
                </a:lnTo>
                <a:lnTo>
                  <a:pt x="0" y="178594"/>
                </a:lnTo>
                <a:lnTo>
                  <a:pt x="0" y="117202"/>
                </a:lnTo>
                <a:cubicBezTo>
                  <a:pt x="0" y="83964"/>
                  <a:pt x="3969" y="59904"/>
                  <a:pt x="11906" y="45021"/>
                </a:cubicBezTo>
                <a:cubicBezTo>
                  <a:pt x="22324" y="25177"/>
                  <a:pt x="38819" y="10170"/>
                  <a:pt x="613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600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D60FF6-FF88-485A-B8DF-31FFA1B9234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238147" y="1856893"/>
            <a:ext cx="6784975" cy="3059112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3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1AB0D1B5-AF2C-4E09-A123-C04704BA64C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238147" y="5018160"/>
            <a:ext cx="6784975" cy="502914"/>
          </a:xfrm>
        </p:spPr>
        <p:txBody>
          <a:bodyPr>
            <a:noAutofit/>
          </a:bodyPr>
          <a:lstStyle>
            <a:lvl1pPr marL="0" indent="0">
              <a:buNone/>
              <a:defRPr sz="2200" b="0">
                <a:solidFill>
                  <a:schemeClr val="accent3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- Name </a:t>
            </a:r>
            <a:r>
              <a:rPr lang="en-US" err="1"/>
              <a:t>Lastname</a:t>
            </a:r>
            <a:r>
              <a:rPr lang="en-US"/>
              <a:t>, 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79B6F3-CA3D-AA4E-AAEE-4E6914C223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8293" y="3696733"/>
            <a:ext cx="4473707" cy="3161267"/>
          </a:xfrm>
          <a:prstGeom prst="rect">
            <a:avLst/>
          </a:prstGeom>
        </p:spPr>
      </p:pic>
      <p:sp>
        <p:nvSpPr>
          <p:cNvPr id="12" name="Graphic 19">
            <a:extLst>
              <a:ext uri="{FF2B5EF4-FFF2-40B4-BE49-F238E27FC236}">
                <a16:creationId xmlns:a16="http://schemas.microsoft.com/office/drawing/2014/main" id="{D6DC74B4-DF27-594E-A50A-71CB6836A331}"/>
              </a:ext>
            </a:extLst>
          </p:cNvPr>
          <p:cNvSpPr/>
          <p:nvPr userDrawn="1"/>
        </p:nvSpPr>
        <p:spPr>
          <a:xfrm>
            <a:off x="10689782" y="5814391"/>
            <a:ext cx="1508613" cy="1055104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rgbClr val="DBE123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C63A685-0E69-4CC1-BC2B-1A8EF469E7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11" name="Picture Placeholder 29">
            <a:extLst>
              <a:ext uri="{FF2B5EF4-FFF2-40B4-BE49-F238E27FC236}">
                <a16:creationId xmlns:a16="http://schemas.microsoft.com/office/drawing/2014/main" id="{3838D674-C53A-4F7D-AAAF-E283CB5365A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61608" y="2387106"/>
            <a:ext cx="1528776" cy="1528776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08585DA-0704-4ED0-93FC-04A51A03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6984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E46C9F-21CF-411F-A0C6-99E6077A327B}"/>
              </a:ext>
            </a:extLst>
          </p:cNvPr>
          <p:cNvSpPr txBox="1"/>
          <p:nvPr userDrawn="1"/>
        </p:nvSpPr>
        <p:spPr>
          <a:xfrm>
            <a:off x="1909384" y="1632410"/>
            <a:ext cx="929728" cy="859863"/>
          </a:xfrm>
          <a:custGeom>
            <a:avLst/>
            <a:gdLst/>
            <a:ahLst/>
            <a:cxnLst/>
            <a:rect l="l" t="t" r="r" b="b"/>
            <a:pathLst>
              <a:path w="193105" h="178594">
                <a:moveTo>
                  <a:pt x="176733" y="0"/>
                </a:moveTo>
                <a:lnTo>
                  <a:pt x="193105" y="26045"/>
                </a:lnTo>
                <a:cubicBezTo>
                  <a:pt x="179462" y="31750"/>
                  <a:pt x="169416" y="40246"/>
                  <a:pt x="162967" y="51532"/>
                </a:cubicBezTo>
                <a:cubicBezTo>
                  <a:pt x="156518" y="62818"/>
                  <a:pt x="152921" y="79251"/>
                  <a:pt x="152177" y="100831"/>
                </a:cubicBezTo>
                <a:lnTo>
                  <a:pt x="187151" y="100831"/>
                </a:lnTo>
                <a:lnTo>
                  <a:pt x="187151" y="178594"/>
                </a:lnTo>
                <a:lnTo>
                  <a:pt x="115342" y="178594"/>
                </a:lnTo>
                <a:lnTo>
                  <a:pt x="115342" y="117202"/>
                </a:lnTo>
                <a:cubicBezTo>
                  <a:pt x="115342" y="83964"/>
                  <a:pt x="119311" y="59904"/>
                  <a:pt x="127248" y="45021"/>
                </a:cubicBezTo>
                <a:cubicBezTo>
                  <a:pt x="137666" y="25177"/>
                  <a:pt x="154161" y="10170"/>
                  <a:pt x="176733" y="0"/>
                </a:cubicBezTo>
                <a:close/>
                <a:moveTo>
                  <a:pt x="61392" y="0"/>
                </a:moveTo>
                <a:lnTo>
                  <a:pt x="77763" y="26045"/>
                </a:lnTo>
                <a:cubicBezTo>
                  <a:pt x="64120" y="31750"/>
                  <a:pt x="54074" y="40246"/>
                  <a:pt x="47625" y="51532"/>
                </a:cubicBezTo>
                <a:cubicBezTo>
                  <a:pt x="41176" y="62818"/>
                  <a:pt x="37579" y="79251"/>
                  <a:pt x="36835" y="100831"/>
                </a:cubicBezTo>
                <a:lnTo>
                  <a:pt x="71810" y="100831"/>
                </a:lnTo>
                <a:lnTo>
                  <a:pt x="71810" y="178594"/>
                </a:lnTo>
                <a:lnTo>
                  <a:pt x="0" y="178594"/>
                </a:lnTo>
                <a:lnTo>
                  <a:pt x="0" y="117202"/>
                </a:lnTo>
                <a:cubicBezTo>
                  <a:pt x="0" y="83964"/>
                  <a:pt x="3969" y="59904"/>
                  <a:pt x="11906" y="45021"/>
                </a:cubicBezTo>
                <a:cubicBezTo>
                  <a:pt x="22324" y="25177"/>
                  <a:pt x="38819" y="10170"/>
                  <a:pt x="613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600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D60FF6-FF88-485A-B8DF-31FFA1B9234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20003" y="1631711"/>
            <a:ext cx="6784975" cy="3059112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3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972FBDAA-477F-4C84-A4A9-9DFA1B33885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20002" y="4792978"/>
            <a:ext cx="6784975" cy="502914"/>
          </a:xfrm>
        </p:spPr>
        <p:txBody>
          <a:bodyPr>
            <a:noAutofit/>
          </a:bodyPr>
          <a:lstStyle>
            <a:lvl1pPr marL="0" indent="0">
              <a:buNone/>
              <a:defRPr sz="2200" b="0">
                <a:solidFill>
                  <a:schemeClr val="accent3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- Name </a:t>
            </a:r>
            <a:r>
              <a:rPr lang="en-US" err="1"/>
              <a:t>Lastname</a:t>
            </a:r>
            <a:r>
              <a:rPr lang="en-US"/>
              <a:t>, 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1DB65-BF21-D348-98B7-7C2D0F2871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8293" y="3696733"/>
            <a:ext cx="4473707" cy="3161267"/>
          </a:xfrm>
          <a:prstGeom prst="rect">
            <a:avLst/>
          </a:prstGeom>
        </p:spPr>
      </p:pic>
      <p:sp>
        <p:nvSpPr>
          <p:cNvPr id="10" name="Graphic 19">
            <a:extLst>
              <a:ext uri="{FF2B5EF4-FFF2-40B4-BE49-F238E27FC236}">
                <a16:creationId xmlns:a16="http://schemas.microsoft.com/office/drawing/2014/main" id="{3D35BB2A-55D4-CE40-A9D5-ACFBC6D2F0C0}"/>
              </a:ext>
            </a:extLst>
          </p:cNvPr>
          <p:cNvSpPr/>
          <p:nvPr userDrawn="1"/>
        </p:nvSpPr>
        <p:spPr>
          <a:xfrm>
            <a:off x="10689782" y="5814391"/>
            <a:ext cx="1508613" cy="1055104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rgbClr val="DBE123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77EC800-24C9-4E67-A443-3285AA0CF8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68408E93-FCAC-409F-A4EB-0FDEA96C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1687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E46C9F-21CF-411F-A0C6-99E6077A327B}"/>
              </a:ext>
            </a:extLst>
          </p:cNvPr>
          <p:cNvSpPr txBox="1"/>
          <p:nvPr userDrawn="1"/>
        </p:nvSpPr>
        <p:spPr>
          <a:xfrm>
            <a:off x="2889513" y="1632411"/>
            <a:ext cx="476101" cy="440324"/>
          </a:xfrm>
          <a:custGeom>
            <a:avLst/>
            <a:gdLst/>
            <a:ahLst/>
            <a:cxnLst/>
            <a:rect l="l" t="t" r="r" b="b"/>
            <a:pathLst>
              <a:path w="193105" h="178594">
                <a:moveTo>
                  <a:pt x="176733" y="0"/>
                </a:moveTo>
                <a:lnTo>
                  <a:pt x="193105" y="26045"/>
                </a:lnTo>
                <a:cubicBezTo>
                  <a:pt x="179462" y="31750"/>
                  <a:pt x="169416" y="40246"/>
                  <a:pt x="162967" y="51532"/>
                </a:cubicBezTo>
                <a:cubicBezTo>
                  <a:pt x="156518" y="62818"/>
                  <a:pt x="152921" y="79251"/>
                  <a:pt x="152177" y="100831"/>
                </a:cubicBezTo>
                <a:lnTo>
                  <a:pt x="187151" y="100831"/>
                </a:lnTo>
                <a:lnTo>
                  <a:pt x="187151" y="178594"/>
                </a:lnTo>
                <a:lnTo>
                  <a:pt x="115342" y="178594"/>
                </a:lnTo>
                <a:lnTo>
                  <a:pt x="115342" y="117202"/>
                </a:lnTo>
                <a:cubicBezTo>
                  <a:pt x="115342" y="83964"/>
                  <a:pt x="119311" y="59904"/>
                  <a:pt x="127248" y="45021"/>
                </a:cubicBezTo>
                <a:cubicBezTo>
                  <a:pt x="137666" y="25177"/>
                  <a:pt x="154161" y="10170"/>
                  <a:pt x="176733" y="0"/>
                </a:cubicBezTo>
                <a:close/>
                <a:moveTo>
                  <a:pt x="61392" y="0"/>
                </a:moveTo>
                <a:lnTo>
                  <a:pt x="77763" y="26045"/>
                </a:lnTo>
                <a:cubicBezTo>
                  <a:pt x="64120" y="31750"/>
                  <a:pt x="54074" y="40246"/>
                  <a:pt x="47625" y="51532"/>
                </a:cubicBezTo>
                <a:cubicBezTo>
                  <a:pt x="41176" y="62818"/>
                  <a:pt x="37579" y="79251"/>
                  <a:pt x="36835" y="100831"/>
                </a:cubicBezTo>
                <a:lnTo>
                  <a:pt x="71810" y="100831"/>
                </a:lnTo>
                <a:lnTo>
                  <a:pt x="71810" y="178594"/>
                </a:lnTo>
                <a:lnTo>
                  <a:pt x="0" y="178594"/>
                </a:lnTo>
                <a:lnTo>
                  <a:pt x="0" y="117202"/>
                </a:lnTo>
                <a:cubicBezTo>
                  <a:pt x="0" y="83964"/>
                  <a:pt x="3969" y="59904"/>
                  <a:pt x="11906" y="45021"/>
                </a:cubicBezTo>
                <a:cubicBezTo>
                  <a:pt x="22324" y="25177"/>
                  <a:pt x="38819" y="10170"/>
                  <a:pt x="613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 sz="600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D60FF6-FF88-485A-B8DF-31FFA1B9234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512590" y="1631711"/>
            <a:ext cx="6784975" cy="3059112"/>
          </a:xfrm>
        </p:spPr>
        <p:txBody>
          <a:bodyPr>
            <a:noAutofit/>
          </a:bodyPr>
          <a:lstStyle>
            <a:lvl1pPr marL="0" indent="0">
              <a:buNone/>
              <a:defRPr sz="3000" b="1">
                <a:solidFill>
                  <a:schemeClr val="accent3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1AB0D1B5-AF2C-4E09-A123-C04704BA64C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512590" y="4792978"/>
            <a:ext cx="6784975" cy="502914"/>
          </a:xfrm>
        </p:spPr>
        <p:txBody>
          <a:bodyPr>
            <a:noAutofit/>
          </a:bodyPr>
          <a:lstStyle>
            <a:lvl1pPr marL="0" indent="0">
              <a:buNone/>
              <a:defRPr sz="2200" b="0">
                <a:solidFill>
                  <a:schemeClr val="accent3"/>
                </a:solidFill>
              </a:defRPr>
            </a:lvl1pPr>
            <a:lvl2pPr indent="0">
              <a:buNone/>
              <a:defRPr/>
            </a:lvl2pPr>
            <a:lvl3pPr indent="0">
              <a:buNone/>
              <a:defRPr/>
            </a:lvl3pPr>
            <a:lvl4pPr indent="0">
              <a:buNone/>
              <a:defRPr/>
            </a:lvl4pPr>
            <a:lvl5pPr indent="0">
              <a:buNone/>
              <a:defRPr/>
            </a:lvl5pPr>
          </a:lstStyle>
          <a:p>
            <a:pPr lvl="0"/>
            <a:r>
              <a:rPr lang="en-US"/>
              <a:t>- Name </a:t>
            </a:r>
            <a:r>
              <a:rPr lang="en-US" err="1"/>
              <a:t>Lastname</a:t>
            </a:r>
            <a:r>
              <a:rPr lang="en-US"/>
              <a:t>, 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F5265-C71A-1A41-B868-A5883106D2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8293" y="3696733"/>
            <a:ext cx="4473707" cy="3161267"/>
          </a:xfrm>
          <a:prstGeom prst="rect">
            <a:avLst/>
          </a:prstGeom>
        </p:spPr>
      </p:pic>
      <p:sp>
        <p:nvSpPr>
          <p:cNvPr id="12" name="Graphic 19">
            <a:extLst>
              <a:ext uri="{FF2B5EF4-FFF2-40B4-BE49-F238E27FC236}">
                <a16:creationId xmlns:a16="http://schemas.microsoft.com/office/drawing/2014/main" id="{C372AFA1-2104-C747-BECD-BD14090BE258}"/>
              </a:ext>
            </a:extLst>
          </p:cNvPr>
          <p:cNvSpPr/>
          <p:nvPr userDrawn="1"/>
        </p:nvSpPr>
        <p:spPr>
          <a:xfrm>
            <a:off x="10689782" y="5814391"/>
            <a:ext cx="1508613" cy="1055104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rgbClr val="DBE123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A4C0097-9013-4D1D-9CFE-0556CE39F5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11" name="Picture Placeholder 29">
            <a:extLst>
              <a:ext uri="{FF2B5EF4-FFF2-40B4-BE49-F238E27FC236}">
                <a16:creationId xmlns:a16="http://schemas.microsoft.com/office/drawing/2014/main" id="{D49D410A-8906-48F9-BB00-BCAAC81FAD5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836838" y="2387106"/>
            <a:ext cx="1528776" cy="1528776"/>
          </a:xfrm>
          <a:custGeom>
            <a:avLst/>
            <a:gdLst>
              <a:gd name="connsiteX0" fmla="*/ 764388 w 1528776"/>
              <a:gd name="connsiteY0" fmla="*/ 0 h 1528776"/>
              <a:gd name="connsiteX1" fmla="*/ 1528776 w 1528776"/>
              <a:gd name="connsiteY1" fmla="*/ 764388 h 1528776"/>
              <a:gd name="connsiteX2" fmla="*/ 764388 w 1528776"/>
              <a:gd name="connsiteY2" fmla="*/ 1528776 h 1528776"/>
              <a:gd name="connsiteX3" fmla="*/ 0 w 1528776"/>
              <a:gd name="connsiteY3" fmla="*/ 764388 h 1528776"/>
              <a:gd name="connsiteX4" fmla="*/ 764388 w 1528776"/>
              <a:gd name="connsiteY4" fmla="*/ 0 h 1528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8776" h="1528776">
                <a:moveTo>
                  <a:pt x="764388" y="0"/>
                </a:moveTo>
                <a:cubicBezTo>
                  <a:pt x="1186548" y="0"/>
                  <a:pt x="1528776" y="342228"/>
                  <a:pt x="1528776" y="764388"/>
                </a:cubicBezTo>
                <a:cubicBezTo>
                  <a:pt x="1528776" y="1186548"/>
                  <a:pt x="1186548" y="1528776"/>
                  <a:pt x="764388" y="1528776"/>
                </a:cubicBezTo>
                <a:cubicBezTo>
                  <a:pt x="342228" y="1528776"/>
                  <a:pt x="0" y="1186548"/>
                  <a:pt x="0" y="764388"/>
                </a:cubicBezTo>
                <a:cubicBezTo>
                  <a:pt x="0" y="342228"/>
                  <a:pt x="342228" y="0"/>
                  <a:pt x="764388" y="0"/>
                </a:cubicBez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E327A591-ACEC-406E-9079-D4CDD4AB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5873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with bigg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9C4AF4E-9359-42AA-A077-1DAF240922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90721" y="0"/>
            <a:ext cx="5201277" cy="6350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230" b="350"/>
            </a:stretch>
          </a:blipFill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8" y="1798387"/>
            <a:ext cx="5564605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6190247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CBBEBA-FFE4-4014-A594-D7EDD452FFD2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C0B40FF-695B-4E9A-86C9-1A53491431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B517536-FDA2-483D-86CF-C7F73D8F3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B967162-AFBA-49B6-91A0-5717051BF1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307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2848" y="1798387"/>
            <a:ext cx="5452310" cy="4334056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400"/>
            </a:lvl2pPr>
            <a:lvl3pPr>
              <a:buFont typeface="Arial" panose="020B0604020202020204" pitchFamily="34" charset="0"/>
              <a:buChar char="•"/>
              <a:defRPr sz="1400"/>
            </a:lvl3pPr>
            <a:lvl4pPr>
              <a:buFont typeface="Arial" panose="020B0604020202020204" pitchFamily="34" charset="0"/>
              <a:buChar char="•"/>
              <a:defRPr sz="1400"/>
            </a:lvl4pPr>
            <a:lvl5pP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F4BC2-EDCD-459F-8365-B2CFF45A260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99" y="1778246"/>
            <a:ext cx="5452310" cy="4334056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US"/>
              <a:t>You can start typing or you can click on one of the icons in the middle to insert a chart, a video or an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3D20A-00C0-4EE3-A026-41FDE9018E7B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C8D456D-753D-46AC-B4CC-1C5F3C4EB8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2057569-E6BA-437C-8DBC-C63C3267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A29B1CA-E29F-4619-B7F3-A3AAA710F1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297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footnotes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2848" y="1798387"/>
            <a:ext cx="5613400" cy="445365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400"/>
            </a:lvl2pPr>
            <a:lvl3pPr>
              <a:buFont typeface="Arial" panose="020B0604020202020204" pitchFamily="34" charset="0"/>
              <a:buChar char="•"/>
              <a:defRPr sz="1400"/>
            </a:lvl3pPr>
            <a:lvl4pPr>
              <a:buFont typeface="Arial" panose="020B0604020202020204" pitchFamily="34" charset="0"/>
              <a:buChar char="•"/>
              <a:defRPr sz="1400"/>
            </a:lvl4pPr>
            <a:lvl5pP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5F4BC2-EDCD-459F-8365-B2CFF45A260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5752" y="1798387"/>
            <a:ext cx="5613400" cy="3350083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US"/>
              <a:t>You can start typing or you can click on one of the icons in the middle to insert a chart, a video or an image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3D20A-00C0-4EE3-A026-41FDE9018E7B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C8D456D-753D-46AC-B4CC-1C5F3C4EB8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F2057569-E6BA-437C-8DBC-C63C3267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A29B1CA-E29F-4619-B7F3-A3AAA710F1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126ADD24-1ABF-774D-B4FA-3DA0FFCC4A61}"/>
              </a:ext>
            </a:extLst>
          </p:cNvPr>
          <p:cNvSpPr txBox="1">
            <a:spLocks/>
          </p:cNvSpPr>
          <p:nvPr userDrawn="1"/>
        </p:nvSpPr>
        <p:spPr>
          <a:xfrm>
            <a:off x="6255752" y="5353240"/>
            <a:ext cx="5529848" cy="922724"/>
          </a:xfrm>
          <a:prstGeom prst="rect">
            <a:avLst/>
          </a:prstGeom>
        </p:spPr>
        <p:txBody>
          <a:bodyPr lIns="0" tIns="49191" rIns="98379" bIns="49191"/>
          <a:lstStyle>
            <a:lvl1pPr marL="104550" indent="-1045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732" b="0" i="1" kern="1200" dirty="0" smtClean="0">
                <a:solidFill>
                  <a:srgbClr val="4B4B4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9715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287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3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0"/>
              </a:spcAft>
              <a:buNone/>
            </a:pPr>
            <a:r>
              <a:rPr lang="en-IN" sz="800" b="1" i="0" u="none">
                <a:solidFill>
                  <a:schemeClr val="tx1"/>
                </a:solidFill>
                <a:latin typeface="+mj-lt"/>
              </a:rPr>
              <a:t>Footnotes        </a:t>
            </a:r>
            <a:br>
              <a:rPr lang="en-IN" sz="800" i="0" u="none">
                <a:solidFill>
                  <a:schemeClr val="tx1"/>
                </a:solidFill>
                <a:latin typeface="+mj-lt"/>
              </a:rPr>
            </a:br>
            <a:endParaRPr lang="en-IN" sz="800" i="0" u="none">
              <a:solidFill>
                <a:schemeClr val="tx1"/>
              </a:solidFill>
              <a:latin typeface="+mj-lt"/>
            </a:endParaRPr>
          </a:p>
          <a:p>
            <a:pPr marL="0" lvl="1" indent="-171450">
              <a:spcAft>
                <a:spcPts val="0"/>
              </a:spcAft>
              <a:buFont typeface="Wingdings" pitchFamily="2" charset="2"/>
              <a:buChar char="§"/>
            </a:pPr>
            <a:r>
              <a:rPr lang="en-IN" sz="800" i="0">
                <a:solidFill>
                  <a:schemeClr val="tx1"/>
                </a:solidFill>
                <a:latin typeface="+mj-lt"/>
              </a:rPr>
              <a:t>1</a:t>
            </a:r>
            <a:r>
              <a:rPr lang="en-IN" sz="800" i="0" baseline="30000">
                <a:solidFill>
                  <a:schemeClr val="tx1"/>
                </a:solidFill>
                <a:latin typeface="+mj-lt"/>
              </a:rPr>
              <a:t>st</a:t>
            </a:r>
            <a:r>
              <a:rPr lang="en-IN" sz="800" i="0">
                <a:solidFill>
                  <a:schemeClr val="tx1"/>
                </a:solidFill>
                <a:latin typeface="+mj-lt"/>
              </a:rPr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20316843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8" y="1798387"/>
            <a:ext cx="5452310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37A622-0D69-4D61-8AD8-BCB977A8C63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342648" y="1798387"/>
            <a:ext cx="5452310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odio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sit. </a:t>
            </a:r>
          </a:p>
          <a:p>
            <a:pPr lvl="0"/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. Pretium </a:t>
            </a:r>
            <a:r>
              <a:rPr lang="en-US" err="1"/>
              <a:t>lectus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id </a:t>
            </a:r>
            <a:r>
              <a:rPr lang="en-US" err="1"/>
              <a:t>leo</a:t>
            </a:r>
            <a:r>
              <a:rPr lang="en-US"/>
              <a:t> in. Mi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tincidunt</a:t>
            </a:r>
            <a:endParaRPr lang="en-US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B403571F-6BDE-4DB5-A68B-93524857E3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42648" y="1274763"/>
            <a:ext cx="3984625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ED65C8-A0A0-499B-80FA-D1646C841A34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67E116D-2BC2-425F-9CDC-12FC8014E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74BD215-10B5-4BFA-8831-E9E69EEB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57F40F-82C8-4A7B-9487-2739871031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78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9" y="1798387"/>
            <a:ext cx="360145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4" y="1274763"/>
            <a:ext cx="3601452" cy="422275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C64AB7E-FD77-4D87-8424-B3CC2D382FB3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142374" y="1798387"/>
            <a:ext cx="360145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06C55992-2F6A-4A0C-9796-107B6AFB6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41789" y="1274763"/>
            <a:ext cx="3601452" cy="422275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7E1FBD1-11C9-4B81-AF09-A6C0E06AE25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961899" y="1798387"/>
            <a:ext cx="360145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. Massa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pulvinar </a:t>
            </a:r>
            <a:r>
              <a:rPr lang="en-US" err="1"/>
              <a:t>sapien</a:t>
            </a:r>
            <a:r>
              <a:rPr lang="en-US"/>
              <a:t> et ligula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</a:t>
            </a:r>
          </a:p>
          <a:p>
            <a:pPr lvl="0"/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in. </a:t>
            </a:r>
            <a:r>
              <a:rPr lang="en-US" err="1"/>
              <a:t>Nulla</a:t>
            </a:r>
            <a:r>
              <a:rPr lang="en-US"/>
              <a:t> at </a:t>
            </a:r>
            <a:r>
              <a:rPr lang="en-US" err="1"/>
              <a:t>volutpat</a:t>
            </a:r>
            <a:r>
              <a:rPr lang="en-US"/>
              <a:t> diam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in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F95DAAB8-EA67-45FB-95CD-F0281EB88B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61314" y="1274763"/>
            <a:ext cx="3601452" cy="422275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130A5C-26C3-4F02-98A5-B8EA7AEA3795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2E3D6B8-D7B6-4E9E-B363-19479D6964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4CF0916-80E1-4C8B-A782-98B16E90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717D532-7FAD-42D2-A2D7-235E66315A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81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CD0ECF6-70F9-46A2-ABEC-B76705EEF552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19142FD5-F3C3-4A4C-9DBC-E737EEBC97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2D6C0-9230-4D28-B713-CD0612D54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2263" y="1671089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CCF4FB6-02BC-45F3-9E23-4C6C53A4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435A0BD8-D8E0-4B08-A7C9-E1AC4123CE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62914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FAA36D2-E2FC-4125-AC76-42D022DCEA7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2263" y="2630478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27CE5AF-B2FC-4403-AFFC-92D2372D54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263" y="2222303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AD1DCE-D59B-4663-A7A8-F3726319880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22263" y="3589870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834982D-CDF1-4E9E-A029-D4E5A746C1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263" y="3181695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0523ED1E-16A8-43E4-8E5E-0ED8FEF4CA60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22263" y="4549262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8AD7FD7-C7A4-41F6-A9E0-AD7810B34E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263" y="4141087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A4E2239C-8F36-4053-BEAB-D3214C9BDE8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22263" y="5508655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FA1C0D8-F585-4AAD-BE53-D40074492C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263" y="5100480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6CF0FA2-CDF3-4E62-B9C0-0A1543B8B504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176411" y="1671089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260B563E-AF92-4936-A367-3AE9849F7E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6411" y="1262914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39231E4-296A-48EA-B8B5-CDBA844071D1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6176411" y="2630478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02982E22-4598-49E4-A88F-46F7A9954A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6411" y="2222303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F4835126-85CD-4461-8E92-70B8A3C56585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176411" y="3589870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7C701744-AE05-4177-9D02-8C20F2179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6411" y="3181695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6286D976-7977-4BD9-B04D-6D8E75224232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76411" y="4549262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92B8CAA3-A301-4B77-902F-00A6FB3047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6411" y="4141087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0E0DECA4-5108-4A9E-A1C2-52D31449C08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6176411" y="5508655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583CEB91-F149-4E3D-B77E-D532E194F7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6411" y="5100480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F074F84D-B36D-4743-A249-62B8541F82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EB3F33CD-C159-4A65-A323-0FA39B59C48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50735" y="1262914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6667AA0-2020-46C2-A22B-D484D8A46A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50735" y="2222303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91778729-E66A-4126-9E09-EAEAF787C30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50735" y="3181695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20EA86DD-9B1A-4260-8E53-C2E50061A81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50735" y="4141087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7C222CE1-1F12-48DA-9526-02F3568546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50735" y="5100480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3F664C2D-41A4-4664-B0C0-26A360918B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404883" y="1262914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AA9CC48E-7C56-465A-920C-E3C09409A2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404883" y="2222303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767F36C3-9376-4927-85A8-9E9A7E98B11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404883" y="3181695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28327F67-624F-4D36-B283-827D5DCD24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404883" y="4141087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D752CBE6-E5A3-4E97-8D60-E7F9A1A268F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404883" y="5100480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9" name="Slide Number Placeholder 6">
            <a:extLst>
              <a:ext uri="{FF2B5EF4-FFF2-40B4-BE49-F238E27FC236}">
                <a16:creationId xmlns:a16="http://schemas.microsoft.com/office/drawing/2014/main" id="{F0ED697B-4411-41B2-8775-89EE4A2E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301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9" y="1712662"/>
            <a:ext cx="2706101" cy="4069013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5" y="1290387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4BE2ED-416A-432C-AAB2-DA6E8557B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70834" y="1712662"/>
            <a:ext cx="2706101" cy="4069013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5D658D8-0D76-4D1F-9BD8-4CF51FD11C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0250" y="1290387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D8E3D6-2AC3-4B06-9896-BABE3C512704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18809" y="1712662"/>
            <a:ext cx="2706101" cy="4069013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4FA60B74-6698-4D9A-A406-509C128FF7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8225" y="1290387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4CC1D81-CFD7-4854-9DD5-EB2FAA4CC4DC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81084" y="1712662"/>
            <a:ext cx="2706101" cy="4069013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. </a:t>
            </a:r>
          </a:p>
          <a:p>
            <a:pPr lvl="0"/>
            <a:r>
              <a:rPr lang="en-US"/>
              <a:t>Cursus in </a:t>
            </a:r>
            <a:r>
              <a:rPr lang="en-US" err="1"/>
              <a:t>hac</a:t>
            </a:r>
            <a:r>
              <a:rPr lang="en-US"/>
              <a:t> </a:t>
            </a:r>
            <a:r>
              <a:rPr lang="en-US" err="1"/>
              <a:t>habitasse</a:t>
            </a:r>
            <a:r>
              <a:rPr lang="en-US"/>
              <a:t> </a:t>
            </a:r>
            <a:r>
              <a:rPr lang="en-US" err="1"/>
              <a:t>platea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D8D1B56-356C-4B47-BA83-1378DC67EC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80500" y="1290387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805534-EBCD-4511-A9BE-F281FC5717C0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9970EA9-6D2D-43F7-9F5D-5F2789EBA8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FA6DC6F7-8FB6-400D-BFD0-5E982C18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5A80445-E872-4721-BD3B-6800331D17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2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2746" y="1144504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5D658D8-0D76-4D1F-9BD8-4CF51FD11C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41443" y="1144504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EEC58BB-9EA4-4B4D-BA4D-AC706F476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52746" y="3743203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0C5066F-A79B-43C4-81C5-0F947BB8328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1443" y="3743203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A6B2273-5414-44B7-8575-5ACED2515D9B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252746" y="1566779"/>
            <a:ext cx="4397031" cy="204615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F80B8408-4E20-4680-8EF4-4AC92696DAE8}"/>
              </a:ext>
            </a:extLst>
          </p:cNvPr>
          <p:cNvSpPr>
            <a:spLocks noGrp="1"/>
          </p:cNvSpPr>
          <p:nvPr>
            <p:ph sz="half" idx="34" hasCustomPrompt="1"/>
          </p:nvPr>
        </p:nvSpPr>
        <p:spPr>
          <a:xfrm>
            <a:off x="1252746" y="4165478"/>
            <a:ext cx="4397031" cy="204615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42074C3-DE64-48FE-BAA4-4D13746947F0}"/>
              </a:ext>
            </a:extLst>
          </p:cNvPr>
          <p:cNvSpPr>
            <a:spLocks noGrp="1"/>
          </p:cNvSpPr>
          <p:nvPr>
            <p:ph sz="half" idx="35" hasCustomPrompt="1"/>
          </p:nvPr>
        </p:nvSpPr>
        <p:spPr>
          <a:xfrm>
            <a:off x="6341443" y="1566779"/>
            <a:ext cx="4397031" cy="204615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2D091C92-21DC-4AD0-9786-814AFE36F8E3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6341443" y="4165478"/>
            <a:ext cx="4397031" cy="204615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sapien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631E6C-9813-45A2-9043-FAB1A7A469FA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63FC056-C9A8-4206-8ACB-FBB7BBC442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18F2E921-92D2-4150-AE25-B4959A6AE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7F63BEE-ECF7-485E-B566-CB01C56EE9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203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400" y="1144504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15423100-CFD8-4396-92CA-FA4CF523FAF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6400" y="3728678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6D554E0-0F5E-4386-90B3-E8DECD0F200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32965" y="1144504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0321EDED-D697-4A1C-85A5-623748D61B8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232965" y="3728678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6EAD2C1B-3FA7-4F6B-A5FB-742DFF50FA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69470" y="1144504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B42F31C7-415F-4B39-AC78-08DBF2C0E66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69470" y="3728678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AAB0804-D27F-4B15-9251-75A2A8903A9B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06400" y="1566779"/>
            <a:ext cx="3724275" cy="204615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425D948-8510-4519-B5CF-8810E973742E}"/>
              </a:ext>
            </a:extLst>
          </p:cNvPr>
          <p:cNvSpPr>
            <a:spLocks noGrp="1"/>
          </p:cNvSpPr>
          <p:nvPr>
            <p:ph sz="half" idx="39" hasCustomPrompt="1"/>
          </p:nvPr>
        </p:nvSpPr>
        <p:spPr>
          <a:xfrm>
            <a:off x="4232965" y="1566779"/>
            <a:ext cx="3724275" cy="204615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CCB5CC4-ECE1-4400-A527-37F2EFCBD80C}"/>
              </a:ext>
            </a:extLst>
          </p:cNvPr>
          <p:cNvSpPr>
            <a:spLocks noGrp="1"/>
          </p:cNvSpPr>
          <p:nvPr>
            <p:ph sz="half" idx="40" hasCustomPrompt="1"/>
          </p:nvPr>
        </p:nvSpPr>
        <p:spPr>
          <a:xfrm>
            <a:off x="8069470" y="1566779"/>
            <a:ext cx="3724275" cy="204615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669CE0F5-0DD2-4201-895B-2F53C27FEC1B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406400" y="4150953"/>
            <a:ext cx="3724275" cy="204615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8AA1EC4-ED1E-46C7-AE6A-923FB3D04FBD}"/>
              </a:ext>
            </a:extLst>
          </p:cNvPr>
          <p:cNvSpPr>
            <a:spLocks noGrp="1"/>
          </p:cNvSpPr>
          <p:nvPr>
            <p:ph sz="half" idx="42" hasCustomPrompt="1"/>
          </p:nvPr>
        </p:nvSpPr>
        <p:spPr>
          <a:xfrm>
            <a:off x="4232965" y="4150953"/>
            <a:ext cx="3724275" cy="204615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7A1F852-A394-4B8B-9CCA-556797B80999}"/>
              </a:ext>
            </a:extLst>
          </p:cNvPr>
          <p:cNvSpPr>
            <a:spLocks noGrp="1"/>
          </p:cNvSpPr>
          <p:nvPr>
            <p:ph sz="half" idx="43" hasCustomPrompt="1"/>
          </p:nvPr>
        </p:nvSpPr>
        <p:spPr>
          <a:xfrm>
            <a:off x="8069470" y="4150953"/>
            <a:ext cx="3724275" cy="204615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  <a:p>
            <a:pPr lvl="0"/>
            <a:r>
              <a:rPr lang="en-US" err="1"/>
              <a:t>Urna</a:t>
            </a:r>
            <a:r>
              <a:rPr lang="en-US"/>
              <a:t> id </a:t>
            </a:r>
            <a:r>
              <a:rPr lang="en-US" err="1"/>
              <a:t>volutpat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non </a:t>
            </a:r>
            <a:r>
              <a:rPr lang="en-US" err="1"/>
              <a:t>curabitur</a:t>
            </a:r>
            <a:r>
              <a:rPr lang="en-US"/>
              <a:t> gravida. </a:t>
            </a:r>
            <a:r>
              <a:rPr lang="en-US" err="1"/>
              <a:t>Ultrices</a:t>
            </a:r>
            <a:r>
              <a:rPr lang="en-US"/>
              <a:t> </a:t>
            </a:r>
            <a:r>
              <a:rPr lang="en-US" err="1"/>
              <a:t>neque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euismod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at </a:t>
            </a:r>
            <a:r>
              <a:rPr lang="en-US" err="1"/>
              <a:t>consectetur</a:t>
            </a:r>
            <a:r>
              <a:rPr lang="en-US"/>
              <a:t> lorem </a:t>
            </a:r>
            <a:r>
              <a:rPr lang="en-US" err="1"/>
              <a:t>donec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155413-FFA3-48E2-B331-3148F52A7F7E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0C55E20-4523-49C8-97E1-A0CCAAF0E1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33528A35-3DFB-4C7E-8980-EBC252FB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1ECD0841-82F7-45C1-B625-C14D05D651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52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41662-C8A1-45D5-9E51-B790B7E84FA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2849" y="1712662"/>
            <a:ext cx="2706101" cy="136846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5" y="1290387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B4BE2ED-416A-432C-AAB2-DA6E8557B214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270834" y="1712662"/>
            <a:ext cx="2706101" cy="136846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5D658D8-0D76-4D1F-9BD8-4CF51FD11CA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0250" y="1290387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D8E3D6-2AC3-4B06-9896-BABE3C512704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18809" y="1712662"/>
            <a:ext cx="2706101" cy="136846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4FA60B74-6698-4D9A-A406-509C128FF7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8225" y="1290387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4CC1D81-CFD7-4854-9DD5-EB2FAA4CC4DC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081084" y="1712663"/>
            <a:ext cx="2706101" cy="136846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BD8D1B56-356C-4B47-BA83-1378DC67EC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80500" y="1290387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FE44E0E-001C-4E1E-88A3-C93A0C491DE9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322849" y="4083084"/>
            <a:ext cx="2706101" cy="136846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EEC58BB-9EA4-4B4D-BA4D-AC706F47617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265" y="3660809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C702A8AE-7E22-42D3-AA64-45989CC28E5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3270834" y="4083084"/>
            <a:ext cx="2706101" cy="136846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0C5066F-A79B-43C4-81C5-0F947BB8328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70250" y="3660809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D4C09B7-1C98-41D2-92A7-E98CB0F1E9D8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6118809" y="4083084"/>
            <a:ext cx="2706101" cy="1368469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162EB909-4F30-4F15-A535-6629132CA6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18225" y="3660809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C72AEB7-D2B7-49EA-B29C-598E07BC7215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9081084" y="4083085"/>
            <a:ext cx="2706101" cy="136846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Font typeface="Arial" panose="020B0604020202020204" pitchFamily="34" charset="0"/>
              <a:buNone/>
              <a:defRPr sz="14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5FAC478F-DF07-4BDC-9611-9E64F62BBD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80500" y="3660809"/>
            <a:ext cx="2706101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0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282C73-4AD4-4192-BCA9-25DD652E4037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A92858D-9DED-45BE-BB05-1EE6A493F4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3901B2FB-E80D-43B7-B029-93C0D9EC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F03B9DB-8959-48FE-96E7-D7BC39EA74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701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193441-714A-4E1A-96D7-3CF53DF40A68}"/>
              </a:ext>
            </a:extLst>
          </p:cNvPr>
          <p:cNvSpPr/>
          <p:nvPr userDrawn="1"/>
        </p:nvSpPr>
        <p:spPr>
          <a:xfrm>
            <a:off x="6423077" y="1611940"/>
            <a:ext cx="4227925" cy="4546943"/>
          </a:xfrm>
          <a:custGeom>
            <a:avLst/>
            <a:gdLst>
              <a:gd name="connsiteX0" fmla="*/ 0 w 3725863"/>
              <a:gd name="connsiteY0" fmla="*/ 0 h 4006998"/>
              <a:gd name="connsiteX1" fmla="*/ 3725863 w 3725863"/>
              <a:gd name="connsiteY1" fmla="*/ 0 h 4006998"/>
              <a:gd name="connsiteX2" fmla="*/ 3725863 w 3725863"/>
              <a:gd name="connsiteY2" fmla="*/ 3186271 h 4006998"/>
              <a:gd name="connsiteX3" fmla="*/ 2548496 w 3725863"/>
              <a:gd name="connsiteY3" fmla="*/ 4006998 h 4006998"/>
              <a:gd name="connsiteX4" fmla="*/ 0 w 3725863"/>
              <a:gd name="connsiteY4" fmla="*/ 4006998 h 400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863" h="4006998">
                <a:moveTo>
                  <a:pt x="0" y="0"/>
                </a:moveTo>
                <a:lnTo>
                  <a:pt x="3725863" y="0"/>
                </a:lnTo>
                <a:lnTo>
                  <a:pt x="3725863" y="3186271"/>
                </a:lnTo>
                <a:lnTo>
                  <a:pt x="2548496" y="4006998"/>
                </a:lnTo>
                <a:lnTo>
                  <a:pt x="0" y="40069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9E82859-E4DC-4460-8D9B-F86A4CC99415}"/>
              </a:ext>
            </a:extLst>
          </p:cNvPr>
          <p:cNvSpPr/>
          <p:nvPr userDrawn="1"/>
        </p:nvSpPr>
        <p:spPr>
          <a:xfrm>
            <a:off x="1645920" y="1611940"/>
            <a:ext cx="4227925" cy="4546943"/>
          </a:xfrm>
          <a:custGeom>
            <a:avLst/>
            <a:gdLst>
              <a:gd name="connsiteX0" fmla="*/ 0 w 3725863"/>
              <a:gd name="connsiteY0" fmla="*/ 0 h 4006998"/>
              <a:gd name="connsiteX1" fmla="*/ 3725863 w 3725863"/>
              <a:gd name="connsiteY1" fmla="*/ 0 h 4006998"/>
              <a:gd name="connsiteX2" fmla="*/ 3725863 w 3725863"/>
              <a:gd name="connsiteY2" fmla="*/ 3186271 h 4006998"/>
              <a:gd name="connsiteX3" fmla="*/ 2548496 w 3725863"/>
              <a:gd name="connsiteY3" fmla="*/ 4006998 h 4006998"/>
              <a:gd name="connsiteX4" fmla="*/ 0 w 3725863"/>
              <a:gd name="connsiteY4" fmla="*/ 4006998 h 400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863" h="4006998">
                <a:moveTo>
                  <a:pt x="0" y="0"/>
                </a:moveTo>
                <a:lnTo>
                  <a:pt x="3725863" y="0"/>
                </a:lnTo>
                <a:lnTo>
                  <a:pt x="3725863" y="3186271"/>
                </a:lnTo>
                <a:lnTo>
                  <a:pt x="2548496" y="4006998"/>
                </a:lnTo>
                <a:lnTo>
                  <a:pt x="0" y="40069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33496"/>
          </a:xfrm>
        </p:spPr>
        <p:txBody>
          <a:bodyPr>
            <a:noAutofit/>
          </a:bodyPr>
          <a:lstStyle>
            <a:lvl1pPr algn="ctr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9907" y="1715616"/>
            <a:ext cx="2684636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C29C38D-4B2F-4769-952E-50CD8F1997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6555" y="1715616"/>
            <a:ext cx="2684636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tx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F2A922-FC51-45AE-99A3-FCADE36200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132389"/>
            <a:ext cx="12191999" cy="339894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</a:t>
            </a:r>
            <a:r>
              <a:rPr lang="en-GB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602FBA-6144-4127-A77C-AF77C9C02F41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5490E0D-E744-4EA6-941C-2E909D396A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BA887F14-FB50-487B-88FA-55669D37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6D29D9B-7222-44D6-86AD-B5BF432B0C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8C84C78-B2C8-4D2D-8007-C7979CFC1F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89906" y="2241568"/>
            <a:ext cx="3925093" cy="342110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 Ut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exercitation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laboris</a:t>
            </a:r>
            <a:r>
              <a:rPr lang="en-GB"/>
              <a:t> nisi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76820B7-8FDB-4B28-8FD5-C51B5350E2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6554" y="2241568"/>
            <a:ext cx="3925093" cy="342110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 Ut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exercitation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laboris</a:t>
            </a:r>
            <a:r>
              <a:rPr lang="en-GB"/>
              <a:t> nisi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006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193441-714A-4E1A-96D7-3CF53DF40A68}"/>
              </a:ext>
            </a:extLst>
          </p:cNvPr>
          <p:cNvSpPr/>
          <p:nvPr userDrawn="1"/>
        </p:nvSpPr>
        <p:spPr>
          <a:xfrm>
            <a:off x="6423077" y="1622331"/>
            <a:ext cx="4227925" cy="4546943"/>
          </a:xfrm>
          <a:custGeom>
            <a:avLst/>
            <a:gdLst>
              <a:gd name="connsiteX0" fmla="*/ 0 w 3725863"/>
              <a:gd name="connsiteY0" fmla="*/ 0 h 4006998"/>
              <a:gd name="connsiteX1" fmla="*/ 3725863 w 3725863"/>
              <a:gd name="connsiteY1" fmla="*/ 0 h 4006998"/>
              <a:gd name="connsiteX2" fmla="*/ 3725863 w 3725863"/>
              <a:gd name="connsiteY2" fmla="*/ 3186271 h 4006998"/>
              <a:gd name="connsiteX3" fmla="*/ 2548496 w 3725863"/>
              <a:gd name="connsiteY3" fmla="*/ 4006998 h 4006998"/>
              <a:gd name="connsiteX4" fmla="*/ 0 w 3725863"/>
              <a:gd name="connsiteY4" fmla="*/ 4006998 h 400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863" h="4006998">
                <a:moveTo>
                  <a:pt x="0" y="0"/>
                </a:moveTo>
                <a:lnTo>
                  <a:pt x="3725863" y="0"/>
                </a:lnTo>
                <a:lnTo>
                  <a:pt x="3725863" y="3186271"/>
                </a:lnTo>
                <a:lnTo>
                  <a:pt x="2548496" y="4006998"/>
                </a:lnTo>
                <a:lnTo>
                  <a:pt x="0" y="40069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9E82859-E4DC-4460-8D9B-F86A4CC99415}"/>
              </a:ext>
            </a:extLst>
          </p:cNvPr>
          <p:cNvSpPr/>
          <p:nvPr userDrawn="1"/>
        </p:nvSpPr>
        <p:spPr>
          <a:xfrm>
            <a:off x="1645920" y="1622331"/>
            <a:ext cx="4227925" cy="4546943"/>
          </a:xfrm>
          <a:custGeom>
            <a:avLst/>
            <a:gdLst>
              <a:gd name="connsiteX0" fmla="*/ 0 w 3725863"/>
              <a:gd name="connsiteY0" fmla="*/ 0 h 4006998"/>
              <a:gd name="connsiteX1" fmla="*/ 3725863 w 3725863"/>
              <a:gd name="connsiteY1" fmla="*/ 0 h 4006998"/>
              <a:gd name="connsiteX2" fmla="*/ 3725863 w 3725863"/>
              <a:gd name="connsiteY2" fmla="*/ 3186271 h 4006998"/>
              <a:gd name="connsiteX3" fmla="*/ 2548496 w 3725863"/>
              <a:gd name="connsiteY3" fmla="*/ 4006998 h 4006998"/>
              <a:gd name="connsiteX4" fmla="*/ 0 w 3725863"/>
              <a:gd name="connsiteY4" fmla="*/ 4006998 h 400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863" h="4006998">
                <a:moveTo>
                  <a:pt x="0" y="0"/>
                </a:moveTo>
                <a:lnTo>
                  <a:pt x="3725863" y="0"/>
                </a:lnTo>
                <a:lnTo>
                  <a:pt x="3725863" y="3186271"/>
                </a:lnTo>
                <a:lnTo>
                  <a:pt x="2548496" y="4006998"/>
                </a:lnTo>
                <a:lnTo>
                  <a:pt x="0" y="40069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33496"/>
          </a:xfrm>
        </p:spPr>
        <p:txBody>
          <a:bodyPr>
            <a:noAutofit/>
          </a:bodyPr>
          <a:lstStyle>
            <a:lvl1pPr algn="ctr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516098-608D-4CF6-BB5A-CA8F57B7E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9907" y="1715616"/>
            <a:ext cx="2684636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C29C38D-4B2F-4769-952E-50CD8F19979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66555" y="1715616"/>
            <a:ext cx="2684636" cy="422275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F2A922-FC51-45AE-99A3-FCADE36200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1132389"/>
            <a:ext cx="12191999" cy="339894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</a:t>
            </a:r>
            <a:r>
              <a:rPr lang="en-GB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D175FC-740B-488C-ABED-069AED078B09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F9E919-FA42-4925-A5C9-23111C3F19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074DC9D-C801-4B28-8B7C-CC2A1175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65424A0-8C97-4FBF-9FD5-C314D843A91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5F5E27A-8647-46A9-AED3-962E5AB8FA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89906" y="2241568"/>
            <a:ext cx="3925093" cy="342110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 Ut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exercitation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laboris</a:t>
            </a:r>
            <a:r>
              <a:rPr lang="en-GB"/>
              <a:t> nisi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94217F4-14A7-4C0C-B571-D0FA9CFEAD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6554" y="2241568"/>
            <a:ext cx="3925093" cy="342110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 Ut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exercitation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laboris</a:t>
            </a:r>
            <a:r>
              <a:rPr lang="en-GB"/>
              <a:t> nisi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67103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193441-714A-4E1A-96D7-3CF53DF40A68}"/>
              </a:ext>
            </a:extLst>
          </p:cNvPr>
          <p:cNvSpPr/>
          <p:nvPr userDrawn="1"/>
        </p:nvSpPr>
        <p:spPr>
          <a:xfrm>
            <a:off x="6370293" y="476250"/>
            <a:ext cx="5168722" cy="5614265"/>
          </a:xfrm>
          <a:custGeom>
            <a:avLst/>
            <a:gdLst>
              <a:gd name="connsiteX0" fmla="*/ 0 w 3725863"/>
              <a:gd name="connsiteY0" fmla="*/ 0 h 4006998"/>
              <a:gd name="connsiteX1" fmla="*/ 3725863 w 3725863"/>
              <a:gd name="connsiteY1" fmla="*/ 0 h 4006998"/>
              <a:gd name="connsiteX2" fmla="*/ 3725863 w 3725863"/>
              <a:gd name="connsiteY2" fmla="*/ 3186271 h 4006998"/>
              <a:gd name="connsiteX3" fmla="*/ 2548496 w 3725863"/>
              <a:gd name="connsiteY3" fmla="*/ 4006998 h 4006998"/>
              <a:gd name="connsiteX4" fmla="*/ 0 w 3725863"/>
              <a:gd name="connsiteY4" fmla="*/ 4006998 h 4006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5863" h="4006998">
                <a:moveTo>
                  <a:pt x="0" y="0"/>
                </a:moveTo>
                <a:lnTo>
                  <a:pt x="3725863" y="0"/>
                </a:lnTo>
                <a:lnTo>
                  <a:pt x="3725863" y="3186271"/>
                </a:lnTo>
                <a:lnTo>
                  <a:pt x="2548496" y="4006998"/>
                </a:lnTo>
                <a:lnTo>
                  <a:pt x="0" y="400699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6A6CA9-CC35-4C77-8DFD-B4C895ECA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5"/>
            <a:ext cx="3661323" cy="175833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F2A922-FC51-45AE-99A3-FCADE36200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0148" y="2091226"/>
            <a:ext cx="4039783" cy="1218925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Lorem ipsum </a:t>
            </a:r>
            <a:r>
              <a:rPr lang="en-GB" err="1"/>
              <a:t>dolor</a:t>
            </a:r>
            <a:r>
              <a:rPr lang="en-GB"/>
              <a:t> sit </a:t>
            </a:r>
            <a:r>
              <a:rPr lang="en-GB" err="1"/>
              <a:t>amet</a:t>
            </a:r>
            <a:r>
              <a:rPr lang="en-GB"/>
              <a:t>, </a:t>
            </a:r>
            <a:r>
              <a:rPr lang="en-GB" err="1"/>
              <a:t>consectetur</a:t>
            </a:r>
            <a:r>
              <a:rPr lang="en-GB"/>
              <a:t> </a:t>
            </a:r>
            <a:r>
              <a:rPr lang="en-GB" err="1"/>
              <a:t>adipiscing</a:t>
            </a:r>
            <a:r>
              <a:rPr lang="en-GB"/>
              <a:t> </a:t>
            </a:r>
            <a:r>
              <a:rPr lang="en-GB" err="1"/>
              <a:t>elit</a:t>
            </a:r>
            <a:r>
              <a:rPr lang="en-GB"/>
              <a:t>, </a:t>
            </a:r>
            <a:r>
              <a:rPr lang="en-GB" err="1"/>
              <a:t>sed</a:t>
            </a:r>
            <a:r>
              <a:rPr lang="en-GB"/>
              <a:t> do </a:t>
            </a:r>
            <a:r>
              <a:rPr lang="en-GB" err="1"/>
              <a:t>eiusmod</a:t>
            </a:r>
            <a:r>
              <a:rPr lang="en-GB"/>
              <a:t> </a:t>
            </a:r>
            <a:r>
              <a:rPr lang="en-GB" err="1"/>
              <a:t>tempor</a:t>
            </a:r>
            <a:r>
              <a:rPr lang="en-GB"/>
              <a:t> </a:t>
            </a:r>
            <a:r>
              <a:rPr lang="en-GB" err="1"/>
              <a:t>incididunt</a:t>
            </a:r>
            <a:r>
              <a:rPr lang="en-GB"/>
              <a:t>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labore</a:t>
            </a:r>
            <a:r>
              <a:rPr lang="en-GB"/>
              <a:t> et dolore magna </a:t>
            </a:r>
            <a:r>
              <a:rPr lang="en-GB" err="1"/>
              <a:t>aliqua</a:t>
            </a:r>
            <a:r>
              <a:rPr lang="en-GB"/>
              <a:t>. Ut </a:t>
            </a:r>
            <a:r>
              <a:rPr lang="en-GB" err="1"/>
              <a:t>enim</a:t>
            </a:r>
            <a:r>
              <a:rPr lang="en-GB"/>
              <a:t> ad minim </a:t>
            </a:r>
            <a:r>
              <a:rPr lang="en-GB" err="1"/>
              <a:t>veniam</a:t>
            </a:r>
            <a:r>
              <a:rPr lang="en-GB"/>
              <a:t>, </a:t>
            </a:r>
            <a:r>
              <a:rPr lang="en-GB" err="1"/>
              <a:t>quis</a:t>
            </a:r>
            <a:r>
              <a:rPr lang="en-GB"/>
              <a:t> </a:t>
            </a:r>
            <a:r>
              <a:rPr lang="en-GB" err="1"/>
              <a:t>nostrud</a:t>
            </a:r>
            <a:r>
              <a:rPr lang="en-GB"/>
              <a:t> exercitation </a:t>
            </a:r>
            <a:r>
              <a:rPr lang="en-GB" err="1"/>
              <a:t>ullamco</a:t>
            </a:r>
            <a:r>
              <a:rPr lang="en-GB"/>
              <a:t> </a:t>
            </a:r>
            <a:r>
              <a:rPr lang="en-GB" err="1"/>
              <a:t>laboris</a:t>
            </a:r>
            <a:r>
              <a:rPr lang="en-GB"/>
              <a:t> nisi </a:t>
            </a:r>
            <a:r>
              <a:rPr lang="en-GB" err="1"/>
              <a:t>ut</a:t>
            </a:r>
            <a:r>
              <a:rPr lang="en-GB"/>
              <a:t> </a:t>
            </a:r>
            <a:r>
              <a:rPr lang="en-GB" err="1"/>
              <a:t>aliquip</a:t>
            </a:r>
            <a:r>
              <a:rPr lang="en-GB"/>
              <a:t> ex </a:t>
            </a:r>
            <a:r>
              <a:rPr lang="en-GB" err="1"/>
              <a:t>ea</a:t>
            </a:r>
            <a:r>
              <a:rPr lang="en-GB"/>
              <a:t> </a:t>
            </a:r>
            <a:r>
              <a:rPr lang="en-GB" err="1"/>
              <a:t>commodo</a:t>
            </a:r>
            <a:r>
              <a:rPr lang="en-GB"/>
              <a:t> </a:t>
            </a:r>
            <a:r>
              <a:rPr lang="en-GB" err="1"/>
              <a:t>consequat</a:t>
            </a:r>
            <a:r>
              <a:rPr lang="en-GB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4A79C-08EE-4F3E-82D8-25BECA667321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E4BCAB0-C7BD-4189-A8E5-3201160968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AC0B1-0227-44EA-8693-FC5B09EC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6C62ED3-D323-4CCC-9D94-C4765E06A3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203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CFA6D1-69EA-4E53-B780-09F130C0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39A35-0673-4A9E-B3CA-2FEBFCA1DA58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9C80A90-687A-49A1-BF54-5CE9C0189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1F28340D-712E-464E-B0F5-0BD395B1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C72909D-066C-48D2-8E2A-B4AC21478E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07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6162B3-E07B-4C83-9FBD-C75D2C967E10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730EFF7-0A41-41E9-AFD1-A281DE6CF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F7FC6653-BE82-4DD1-90BD-905C38B21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5291865-7FD3-4F62-89B8-ACFE93C57E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024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CFA6D1-69EA-4E53-B780-09F130C08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66999B-5DDC-4AD8-BF7E-C3EAED1F5068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51F6885-3D7B-47EB-9F92-8C93B69568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304C1B1-7F8E-41FA-A3FD-8FA90498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2A6C782-5448-416C-8AC4-1C2E380E9E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9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lue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BCCF4FB6-02BC-45F3-9E23-4C6C53A4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711EE7A-4F49-48C7-9458-15328FD2B8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2263" y="1671089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BB1BB279-1DA0-4C6C-AFF4-B5FFB167A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62914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E46FC708-2A18-40DC-9A6C-F93DFDD95D6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2263" y="2630478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F68F7CB-A746-486E-BD4B-AA5492952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263" y="2222303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290396D3-88DB-4CDE-8561-34AF6077D757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22263" y="3589870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89F34E7-FE07-4BCF-A358-6A6E51D14B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263" y="3181695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E232EAE3-0D22-49DF-9A2D-1E1FD6DB386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22263" y="4549262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2EBDDFA1-5FF3-495F-A1C6-C9AE6708F7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263" y="4141087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8EE09E3F-9D12-45C5-8AD1-5DF2F781D782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22263" y="5508655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ACE0BF8F-BE89-4203-9B3C-0325FC0EA9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263" y="5100480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47" name="Content Placeholder 3">
            <a:extLst>
              <a:ext uri="{FF2B5EF4-FFF2-40B4-BE49-F238E27FC236}">
                <a16:creationId xmlns:a16="http://schemas.microsoft.com/office/drawing/2014/main" id="{EADB0C1D-4489-409B-8DA0-043CF3E39D1B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176411" y="1671089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FB82D6A3-CAE9-4D96-B306-68A4C7034E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6411" y="1262914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49" name="Content Placeholder 3">
            <a:extLst>
              <a:ext uri="{FF2B5EF4-FFF2-40B4-BE49-F238E27FC236}">
                <a16:creationId xmlns:a16="http://schemas.microsoft.com/office/drawing/2014/main" id="{DFFAE3B5-AEEC-469D-8217-54661A37B774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6176411" y="2630478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E92045F1-72D0-44E1-BC87-F6BD5CA8A95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6411" y="2222303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51" name="Content Placeholder 3">
            <a:extLst>
              <a:ext uri="{FF2B5EF4-FFF2-40B4-BE49-F238E27FC236}">
                <a16:creationId xmlns:a16="http://schemas.microsoft.com/office/drawing/2014/main" id="{3271D4FD-27C3-4316-B4AA-9ADCDEE24241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176411" y="3589870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CE99558F-F028-41EB-88ED-D76BA138BE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6411" y="3181695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53" name="Content Placeholder 3">
            <a:extLst>
              <a:ext uri="{FF2B5EF4-FFF2-40B4-BE49-F238E27FC236}">
                <a16:creationId xmlns:a16="http://schemas.microsoft.com/office/drawing/2014/main" id="{EA956EAD-910B-4B40-A504-00E73B246488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76411" y="4549262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4076A9D-22DF-4DD7-AA8E-FF8F500FB7E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6411" y="4141087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55" name="Content Placeholder 3">
            <a:extLst>
              <a:ext uri="{FF2B5EF4-FFF2-40B4-BE49-F238E27FC236}">
                <a16:creationId xmlns:a16="http://schemas.microsoft.com/office/drawing/2014/main" id="{F862D41E-EE3B-4F8C-BD7B-44E3D039FF9C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6176411" y="5508655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20D28CCC-907E-477D-A456-28B1349EBBB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6411" y="5100480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264949-266D-4E0B-B51A-03AA51E6FE65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3D9935F7-68FE-4A83-B6D5-F35E1F94E5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6B9F100-DF6D-4592-B468-A2AC8574FE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061453D5-C62D-49CA-B39B-57F0B85E14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50735" y="1262914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E5069E38-283A-4A14-BD53-94032BB964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50735" y="2222303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5F42DDCC-2494-4AC7-99E7-0DAEF4DB735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50735" y="3181695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15C82293-1DBF-435C-A73F-89F601D5F9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50735" y="4141087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46336FA-87E3-424E-A0C3-A5DD87FB5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50735" y="5100480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A60AB15F-017C-42B3-BE21-2DEC3A9044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404883" y="1262914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B07A9C26-BA64-4287-A55C-FC9150C1096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404883" y="2222303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6A9A65D4-91DB-4DD2-9641-ADF8F74471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404883" y="3181695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8EED98EE-058F-4D11-B0E4-A8DDD189987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404883" y="4141087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5C4F43E8-E3F6-4751-84C2-6FF4BFC6E22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404883" y="5100480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59" name="Slide Number Placeholder 6">
            <a:extLst>
              <a:ext uri="{FF2B5EF4-FFF2-40B4-BE49-F238E27FC236}">
                <a16:creationId xmlns:a16="http://schemas.microsoft.com/office/drawing/2014/main" id="{A0A8FD50-F101-4278-A124-47D5A681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4779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ay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6892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Picture and Smaller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6BAB02-F8E3-4587-AEC4-5E37749031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8826" y="-15298"/>
            <a:ext cx="12329652" cy="6883129"/>
          </a:xfrm>
          <a:custGeom>
            <a:avLst/>
            <a:gdLst>
              <a:gd name="connsiteX0" fmla="*/ 0 w 12329652"/>
              <a:gd name="connsiteY0" fmla="*/ 0 h 6883129"/>
              <a:gd name="connsiteX1" fmla="*/ 12329652 w 12329652"/>
              <a:gd name="connsiteY1" fmla="*/ 0 h 6883129"/>
              <a:gd name="connsiteX2" fmla="*/ 12329652 w 12329652"/>
              <a:gd name="connsiteY2" fmla="*/ 1029389 h 6883129"/>
              <a:gd name="connsiteX3" fmla="*/ 3959830 w 12329652"/>
              <a:gd name="connsiteY3" fmla="*/ 6883129 h 6883129"/>
              <a:gd name="connsiteX4" fmla="*/ 0 w 12329652"/>
              <a:gd name="connsiteY4" fmla="*/ 6883129 h 68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29652" h="6883129">
                <a:moveTo>
                  <a:pt x="0" y="0"/>
                </a:moveTo>
                <a:lnTo>
                  <a:pt x="12329652" y="0"/>
                </a:lnTo>
                <a:lnTo>
                  <a:pt x="12329652" y="1029389"/>
                </a:lnTo>
                <a:lnTo>
                  <a:pt x="3959830" y="6883129"/>
                </a:lnTo>
                <a:lnTo>
                  <a:pt x="0" y="6883129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559"/>
            </a:stretch>
          </a:blipFill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2A33-01B2-4E7A-B91E-1F3188A404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330849" y="4980759"/>
            <a:ext cx="4318000" cy="1574800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ACC79C0-F34B-4E62-AEC9-66B10EF5DC8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7744" y="6466143"/>
            <a:ext cx="862240" cy="290184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4663" r="14663"/>
            </a:stretch>
          </a:blipFill>
        </p:spPr>
        <p:txBody>
          <a:bodyPr>
            <a:noAutofit/>
          </a:bodyPr>
          <a:lstStyle>
            <a:lvl1pPr>
              <a:defRPr sz="5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27A88-D4EF-4F2A-82E4-6BF95B82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6460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icture and Smaller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C324162-174C-42B4-88B8-1270178C1A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8826" y="-15298"/>
            <a:ext cx="12329652" cy="6883129"/>
          </a:xfrm>
          <a:custGeom>
            <a:avLst/>
            <a:gdLst>
              <a:gd name="connsiteX0" fmla="*/ 0 w 12329652"/>
              <a:gd name="connsiteY0" fmla="*/ 0 h 6883129"/>
              <a:gd name="connsiteX1" fmla="*/ 12329652 w 12329652"/>
              <a:gd name="connsiteY1" fmla="*/ 0 h 6883129"/>
              <a:gd name="connsiteX2" fmla="*/ 12329652 w 12329652"/>
              <a:gd name="connsiteY2" fmla="*/ 1029389 h 6883129"/>
              <a:gd name="connsiteX3" fmla="*/ 3959830 w 12329652"/>
              <a:gd name="connsiteY3" fmla="*/ 6883129 h 6883129"/>
              <a:gd name="connsiteX4" fmla="*/ 0 w 12329652"/>
              <a:gd name="connsiteY4" fmla="*/ 6883129 h 68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29652" h="6883129">
                <a:moveTo>
                  <a:pt x="0" y="0"/>
                </a:moveTo>
                <a:lnTo>
                  <a:pt x="12329652" y="0"/>
                </a:lnTo>
                <a:lnTo>
                  <a:pt x="12329652" y="1029389"/>
                </a:lnTo>
                <a:lnTo>
                  <a:pt x="3959830" y="6883129"/>
                </a:lnTo>
                <a:lnTo>
                  <a:pt x="0" y="6883129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559"/>
            </a:stretch>
          </a:blipFill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2A33-01B2-4E7A-B91E-1F3188A404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330849" y="4980759"/>
            <a:ext cx="4318000" cy="1574800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2C06344-EBBB-453A-8632-539CC48D882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7744" y="6466143"/>
            <a:ext cx="862240" cy="290184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4663" r="14663"/>
            </a:stretch>
          </a:blipFill>
        </p:spPr>
        <p:txBody>
          <a:bodyPr>
            <a:noAutofit/>
          </a:bodyPr>
          <a:lstStyle>
            <a:lvl1pPr>
              <a:defRPr sz="5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B51A58EE-AFB5-4882-BE5B-966CA654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2316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and Smaller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9DCB6EC-0EF6-4A35-B29D-261DF79428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8826" y="-15298"/>
            <a:ext cx="12329652" cy="6883129"/>
          </a:xfrm>
          <a:custGeom>
            <a:avLst/>
            <a:gdLst>
              <a:gd name="connsiteX0" fmla="*/ 0 w 12329652"/>
              <a:gd name="connsiteY0" fmla="*/ 0 h 6883129"/>
              <a:gd name="connsiteX1" fmla="*/ 12329652 w 12329652"/>
              <a:gd name="connsiteY1" fmla="*/ 0 h 6883129"/>
              <a:gd name="connsiteX2" fmla="*/ 12329652 w 12329652"/>
              <a:gd name="connsiteY2" fmla="*/ 1029389 h 6883129"/>
              <a:gd name="connsiteX3" fmla="*/ 3959830 w 12329652"/>
              <a:gd name="connsiteY3" fmla="*/ 6883129 h 6883129"/>
              <a:gd name="connsiteX4" fmla="*/ 0 w 12329652"/>
              <a:gd name="connsiteY4" fmla="*/ 6883129 h 6883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29652" h="6883129">
                <a:moveTo>
                  <a:pt x="0" y="0"/>
                </a:moveTo>
                <a:lnTo>
                  <a:pt x="12329652" y="0"/>
                </a:lnTo>
                <a:lnTo>
                  <a:pt x="12329652" y="1029389"/>
                </a:lnTo>
                <a:lnTo>
                  <a:pt x="3959830" y="6883129"/>
                </a:lnTo>
                <a:lnTo>
                  <a:pt x="0" y="6883129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559"/>
            </a:stretch>
          </a:blipFill>
        </p:spPr>
        <p:txBody>
          <a:bodyPr wrap="square">
            <a:noAutofit/>
          </a:bodyPr>
          <a:lstStyle>
            <a:lvl1pPr>
              <a:lnSpc>
                <a:spcPct val="90000"/>
              </a:lnSpc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A2A33-01B2-4E7A-B91E-1F3188A4048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43152" y="1009650"/>
            <a:ext cx="4318000" cy="1574800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25C654D-F105-41A6-8C59-FC64823DB20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7744" y="6466143"/>
            <a:ext cx="862240" cy="290184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4663" r="14663"/>
            </a:stretch>
          </a:blipFill>
        </p:spPr>
        <p:txBody>
          <a:bodyPr>
            <a:noAutofit/>
          </a:bodyPr>
          <a:lstStyle>
            <a:lvl1pPr>
              <a:defRPr sz="5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B8717-D8EF-434C-A98C-B6DCD97B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4973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and Bigger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9ADB03-3EC7-4042-8D1B-9D65CD60F6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11738"/>
            <a:ext cx="6095999" cy="684626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Autofit/>
          </a:bodyPr>
          <a:lstStyle/>
          <a:p>
            <a:r>
              <a:rPr lang="en-GB"/>
              <a:t>Click icon to add picture</a:t>
            </a:r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B5F6D39-05EB-4CDB-BE5F-4CA6B4D780B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096000" y="27780"/>
            <a:ext cx="6096000" cy="6834524"/>
          </a:xfrm>
          <a:custGeom>
            <a:avLst/>
            <a:gdLst>
              <a:gd name="connsiteX0" fmla="*/ 0 w 4086468"/>
              <a:gd name="connsiteY0" fmla="*/ 0 h 4351338"/>
              <a:gd name="connsiteX1" fmla="*/ 4086468 w 4086468"/>
              <a:gd name="connsiteY1" fmla="*/ 0 h 4351338"/>
              <a:gd name="connsiteX2" fmla="*/ 4086468 w 4086468"/>
              <a:gd name="connsiteY2" fmla="*/ 3156943 h 4351338"/>
              <a:gd name="connsiteX3" fmla="*/ 2367414 w 4086468"/>
              <a:gd name="connsiteY3" fmla="*/ 4351338 h 4351338"/>
              <a:gd name="connsiteX4" fmla="*/ 0 w 4086468"/>
              <a:gd name="connsiteY4" fmla="*/ 4351338 h 435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6468" h="4351338">
                <a:moveTo>
                  <a:pt x="0" y="0"/>
                </a:moveTo>
                <a:lnTo>
                  <a:pt x="4086468" y="0"/>
                </a:lnTo>
                <a:lnTo>
                  <a:pt x="4086468" y="3156943"/>
                </a:lnTo>
                <a:lnTo>
                  <a:pt x="2367414" y="4351338"/>
                </a:lnTo>
                <a:lnTo>
                  <a:pt x="0" y="435133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260000" tIns="1080000" rIns="1260000" bIns="1080000" anchor="ctr">
            <a:noAutofit/>
          </a:bodyPr>
          <a:lstStyle>
            <a:lvl1pPr marL="0">
              <a:buFont typeface="Arial" panose="020B0604020202020204" pitchFamily="34" charset="0"/>
              <a:buNone/>
              <a:defRPr sz="2000"/>
            </a:lvl1pPr>
            <a:lvl2pPr>
              <a:buFont typeface="Arial" panose="020B0604020202020204" pitchFamily="34" charset="0"/>
              <a:buChar char="•"/>
              <a:defRPr sz="1600"/>
            </a:lvl2pPr>
            <a:lvl3pPr>
              <a:buFont typeface="Arial" panose="020B0604020202020204" pitchFamily="34" charset="0"/>
              <a:buChar char="•"/>
              <a:defRPr sz="1600"/>
            </a:lvl3pPr>
            <a:lvl4pPr>
              <a:buFont typeface="Arial" panose="020B0604020202020204" pitchFamily="34" charset="0"/>
              <a:buChar char="•"/>
              <a:defRPr sz="1600"/>
            </a:lvl4pPr>
            <a:lvl5pP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Sollicitudin</a:t>
            </a:r>
            <a:r>
              <a:rPr lang="en-US"/>
              <a:t> ac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B5B93-0673-46F3-BDC3-F3461AF2C18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7744" y="6466143"/>
            <a:ext cx="862240" cy="290184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4663" r="14663"/>
            </a:stretch>
          </a:blipFill>
        </p:spPr>
        <p:txBody>
          <a:bodyPr>
            <a:noAutofit/>
          </a:bodyPr>
          <a:lstStyle>
            <a:lvl1pPr>
              <a:defRPr sz="5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A7929AEF-D87A-4DBC-9E15-05CA25FD50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9953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C9C18B-B9B8-4BB7-BBC1-B9C45611C8EF}"/>
              </a:ext>
            </a:extLst>
          </p:cNvPr>
          <p:cNvSpPr txBox="1"/>
          <p:nvPr userDrawn="1"/>
        </p:nvSpPr>
        <p:spPr>
          <a:xfrm>
            <a:off x="4374033" y="3044279"/>
            <a:ext cx="3443934" cy="7694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400" b="1">
                <a:solidFill>
                  <a:schemeClr val="accent3"/>
                </a:solidFill>
              </a:rPr>
              <a:t>Questions?</a:t>
            </a:r>
            <a:endParaRPr lang="en-GB" sz="4400" b="1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70626-0034-984D-8567-2F2CBA6B56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8293" y="3696733"/>
            <a:ext cx="4473707" cy="3161267"/>
          </a:xfrm>
          <a:prstGeom prst="rect">
            <a:avLst/>
          </a:prstGeom>
        </p:spPr>
      </p:pic>
      <p:sp>
        <p:nvSpPr>
          <p:cNvPr id="8" name="Graphic 19">
            <a:extLst>
              <a:ext uri="{FF2B5EF4-FFF2-40B4-BE49-F238E27FC236}">
                <a16:creationId xmlns:a16="http://schemas.microsoft.com/office/drawing/2014/main" id="{2B66E340-F7D7-954C-A588-D9670F5015FB}"/>
              </a:ext>
            </a:extLst>
          </p:cNvPr>
          <p:cNvSpPr/>
          <p:nvPr userDrawn="1"/>
        </p:nvSpPr>
        <p:spPr>
          <a:xfrm>
            <a:off x="10689782" y="5814391"/>
            <a:ext cx="1508613" cy="1055104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rgbClr val="DBE123"/>
          </a:solidFill>
          <a:ln w="2672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93DBE67-060B-41BD-9FEC-DF15169FAC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262" y="5997091"/>
            <a:ext cx="1112394" cy="534805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2A3B9905-CE8A-4C89-9C17-9FF16035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8718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A114A5-876C-40B5-80B8-754BC0126C7A}"/>
              </a:ext>
            </a:extLst>
          </p:cNvPr>
          <p:cNvSpPr txBox="1"/>
          <p:nvPr userDrawn="1"/>
        </p:nvSpPr>
        <p:spPr>
          <a:xfrm>
            <a:off x="481262" y="2844224"/>
            <a:ext cx="7325032" cy="11695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7000" b="1">
                <a:solidFill>
                  <a:schemeClr val="accent3"/>
                </a:solidFill>
              </a:rPr>
              <a:t>Thank you.</a:t>
            </a:r>
            <a:endParaRPr lang="en-GB" sz="7000" b="1">
              <a:solidFill>
                <a:schemeClr val="accent3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EF1B7BF-8E29-4CE9-A5C9-B7737C507A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1262" y="5997091"/>
            <a:ext cx="1112394" cy="534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4962A1-CA1F-8A4B-8DF4-A020B1723C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8293" y="3696733"/>
            <a:ext cx="4473707" cy="3161267"/>
          </a:xfrm>
          <a:prstGeom prst="rect">
            <a:avLst/>
          </a:prstGeom>
        </p:spPr>
      </p:pic>
      <p:sp>
        <p:nvSpPr>
          <p:cNvPr id="8" name="Graphic 19">
            <a:extLst>
              <a:ext uri="{FF2B5EF4-FFF2-40B4-BE49-F238E27FC236}">
                <a16:creationId xmlns:a16="http://schemas.microsoft.com/office/drawing/2014/main" id="{43CCF83C-F061-3A4E-BEE6-492D1F338F8D}"/>
              </a:ext>
            </a:extLst>
          </p:cNvPr>
          <p:cNvSpPr/>
          <p:nvPr userDrawn="1"/>
        </p:nvSpPr>
        <p:spPr>
          <a:xfrm>
            <a:off x="10689782" y="5814391"/>
            <a:ext cx="1508613" cy="1055104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rgbClr val="DBE123"/>
          </a:solidFill>
          <a:ln w="26722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A9559-DD80-44F8-ABD2-06F9B7D4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02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ay backgrou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32D6C0-9230-4D28-B713-CD0612D54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2263" y="1671089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CCF4FB6-02BC-45F3-9E23-4C6C53A49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Agenda</a:t>
            </a:r>
            <a:endParaRPr lang="en-GB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435A0BD8-D8E0-4B08-A7C9-E1AC4123CE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263" y="1262914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FAA36D2-E2FC-4125-AC76-42D022DCEA7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2263" y="2630478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627CE5AF-B2FC-4403-AFFC-92D2372D54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263" y="2222303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C7AD1DCE-D59B-4663-A7A8-F3726319880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22263" y="3589870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834982D-CDF1-4E9E-A029-D4E5A746C1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2263" y="3181695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0523ED1E-16A8-43E4-8E5E-0ED8FEF4CA60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22263" y="4549262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8AD7FD7-C7A4-41F6-A9E0-AD7810B34E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2263" y="4141087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A4E2239C-8F36-4053-BEAB-D3214C9BDE8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322263" y="5508655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6FA1C0D8-F585-4AAD-BE53-D40074492C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263" y="5100480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6CF0FA2-CDF3-4E62-B9C0-0A1543B8B504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176411" y="1671089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spcBef>
                <a:spcPts val="0"/>
              </a:spcBef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260B563E-AF92-4936-A367-3AE9849F7E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76411" y="1262914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39231E4-296A-48EA-B8B5-CDBA844071D1}"/>
              </a:ext>
            </a:extLst>
          </p:cNvPr>
          <p:cNvSpPr>
            <a:spLocks noGrp="1"/>
          </p:cNvSpPr>
          <p:nvPr>
            <p:ph sz="half" idx="24"/>
          </p:nvPr>
        </p:nvSpPr>
        <p:spPr>
          <a:xfrm>
            <a:off x="6176411" y="2630478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02982E22-4598-49E4-A88F-46F7A9954A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6411" y="2222303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F4835126-85CD-4461-8E92-70B8A3C56585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176411" y="3589870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7C701744-AE05-4177-9D02-8C20F21795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6411" y="3181695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6286D976-7977-4BD9-B04D-6D8E75224232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76411" y="4549262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92B8CAA3-A301-4B77-902F-00A6FB30479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6411" y="4141087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0E0DECA4-5108-4A9E-A1C2-52D31449C089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6176411" y="5508655"/>
            <a:ext cx="5157787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583CEB91-F149-4E3D-B77E-D532E194F7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6411" y="5100480"/>
            <a:ext cx="398462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800" b="1">
                <a:solidFill>
                  <a:schemeClr val="accent2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Subhead</a:t>
            </a:r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CCC4A8-8D42-4372-AEF7-053150775C62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BD923E83-EF4B-4ACF-AD88-DB4D11A49E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67DAD2FD-08C5-4A6C-AF06-55DD8629B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8AF629A3-0220-4BD9-9033-5F6FA35CDB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8429144-7CD2-44C5-8682-BC3F17D6B6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50735" y="1262914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8A9024D6-4D7A-4408-B868-5FD615A508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50735" y="2222303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EF82C086-8B65-46F9-A13E-A02E04995AD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50735" y="3181695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302BB612-65F7-47E4-96F8-01CB0B5286A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50735" y="4141087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8640B41F-6A05-4231-B0F5-888A1E6CD88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50735" y="5100480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97B2A9CA-5CCF-45FC-8017-E32B499F7A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404883" y="1262914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7C086029-8BD0-45C7-B039-CD49A446F0D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404883" y="2222303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0E7CF358-5B7F-42AE-94FB-4E72DEB5BBC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404883" y="3181695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AA9DB1B1-9BDD-48B4-94A9-11227B53989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404883" y="4141087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77830131-7D39-4A30-9CD0-01D93B5703D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404883" y="5100480"/>
            <a:ext cx="929315" cy="326147"/>
          </a:xfrm>
          <a:prstGeom prst="rect">
            <a:avLst/>
          </a:prstGeom>
        </p:spPr>
        <p:txBody>
          <a:bodyPr>
            <a:noAutofit/>
          </a:bodyPr>
          <a:lstStyle>
            <a:lvl1pPr marL="0" algn="r">
              <a:buNone/>
              <a:defRPr sz="1600" b="1">
                <a:solidFill>
                  <a:schemeClr val="bg2">
                    <a:lumMod val="50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10:00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27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/text/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F979-67A6-454A-8D82-8D8CF20A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1786-47C9-4FDA-AA90-46F4582FFC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2847" y="1380457"/>
            <a:ext cx="11456069" cy="4351338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You can start typing or you can click on one of the icons in the middle to insert a chart, a video or an image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AB3C40-C149-4914-BC22-4EE15A62214F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3C9AD85-E3B2-4645-809A-9ED0A396AB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403255A-6F36-44D7-9021-9C9FD32B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A2FA54A-9DE1-45D3-BBE4-7CE5EF73B6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chart/text/table/foot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F979-67A6-454A-8D82-8D8CF20A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48" y="365126"/>
            <a:ext cx="10515600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1786-47C9-4FDA-AA90-46F4582FFC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2847" y="1380457"/>
            <a:ext cx="11456069" cy="3946917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You can start typing or you can click on one of the icons in the middle to insert a chart, a video or an image</a:t>
            </a:r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AB3C40-C149-4914-BC22-4EE15A62214F}"/>
              </a:ext>
            </a:extLst>
          </p:cNvPr>
          <p:cNvSpPr/>
          <p:nvPr userDrawn="1"/>
        </p:nvSpPr>
        <p:spPr>
          <a:xfrm>
            <a:off x="0" y="6353719"/>
            <a:ext cx="12191999" cy="5042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3C9AD85-E3B2-4645-809A-9ED0A396AB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8262" r="776" b="898"/>
          <a:stretch>
            <a:fillRect/>
          </a:stretch>
        </p:blipFill>
        <p:spPr>
          <a:xfrm>
            <a:off x="10774738" y="6353719"/>
            <a:ext cx="1417262" cy="504281"/>
          </a:xfrm>
          <a:custGeom>
            <a:avLst/>
            <a:gdLst>
              <a:gd name="connsiteX0" fmla="*/ 0 w 1914028"/>
              <a:gd name="connsiteY0" fmla="*/ 0 h 681037"/>
              <a:gd name="connsiteX1" fmla="*/ 1914028 w 1914028"/>
              <a:gd name="connsiteY1" fmla="*/ 0 h 681037"/>
              <a:gd name="connsiteX2" fmla="*/ 1914028 w 1914028"/>
              <a:gd name="connsiteY2" fmla="*/ 681037 h 681037"/>
              <a:gd name="connsiteX3" fmla="*/ 0 w 1914028"/>
              <a:gd name="connsiteY3" fmla="*/ 681037 h 681037"/>
              <a:gd name="connsiteX4" fmla="*/ 0 w 1914028"/>
              <a:gd name="connsiteY4" fmla="*/ 0 h 68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028" h="681037">
                <a:moveTo>
                  <a:pt x="0" y="0"/>
                </a:moveTo>
                <a:lnTo>
                  <a:pt x="1914028" y="0"/>
                </a:lnTo>
                <a:lnTo>
                  <a:pt x="1914028" y="681037"/>
                </a:lnTo>
                <a:lnTo>
                  <a:pt x="0" y="68103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E403255A-6F36-44D7-9021-9C9FD32B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A2FA54A-9DE1-45D3-BBE4-7CE5EF73B6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08AF272E-4363-2049-AEDA-93015FEBB382}"/>
              </a:ext>
            </a:extLst>
          </p:cNvPr>
          <p:cNvSpPr txBox="1">
            <a:spLocks/>
          </p:cNvSpPr>
          <p:nvPr userDrawn="1"/>
        </p:nvSpPr>
        <p:spPr>
          <a:xfrm>
            <a:off x="329531" y="5439796"/>
            <a:ext cx="11456069" cy="836167"/>
          </a:xfrm>
          <a:prstGeom prst="rect">
            <a:avLst/>
          </a:prstGeom>
        </p:spPr>
        <p:txBody>
          <a:bodyPr lIns="0" tIns="49191" rIns="98379" bIns="49191"/>
          <a:lstStyle>
            <a:lvl1pPr marL="104550" indent="-1045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en-US" sz="732" b="0" i="1" kern="1200" dirty="0" smtClean="0">
                <a:solidFill>
                  <a:srgbClr val="4B4B4B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9715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287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59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3150" indent="-2857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0"/>
              </a:spcAft>
              <a:buNone/>
            </a:pPr>
            <a:r>
              <a:rPr lang="en-IN" sz="800" b="1" i="0" u="none">
                <a:solidFill>
                  <a:schemeClr val="tx1"/>
                </a:solidFill>
                <a:latin typeface="+mj-lt"/>
              </a:rPr>
              <a:t>Footnotes        </a:t>
            </a:r>
            <a:br>
              <a:rPr lang="en-IN" sz="800" i="0" u="none">
                <a:solidFill>
                  <a:schemeClr val="tx1"/>
                </a:solidFill>
                <a:latin typeface="+mj-lt"/>
              </a:rPr>
            </a:br>
            <a:endParaRPr lang="en-IN" sz="800" i="0" u="none">
              <a:solidFill>
                <a:schemeClr val="tx1"/>
              </a:solidFill>
              <a:latin typeface="+mj-lt"/>
            </a:endParaRPr>
          </a:p>
          <a:p>
            <a:pPr marL="0" lvl="1" indent="-171450">
              <a:spcAft>
                <a:spcPts val="0"/>
              </a:spcAft>
              <a:buFont typeface="Wingdings" pitchFamily="2" charset="2"/>
              <a:buChar char="§"/>
            </a:pPr>
            <a:r>
              <a:rPr lang="en-IN" sz="800" i="0">
                <a:solidFill>
                  <a:schemeClr val="tx1"/>
                </a:solidFill>
                <a:latin typeface="+mj-lt"/>
              </a:rPr>
              <a:t>1</a:t>
            </a:r>
            <a:r>
              <a:rPr lang="en-IN" sz="800" i="0" baseline="30000">
                <a:solidFill>
                  <a:schemeClr val="tx1"/>
                </a:solidFill>
                <a:latin typeface="+mj-lt"/>
              </a:rPr>
              <a:t>st</a:t>
            </a:r>
            <a:r>
              <a:rPr lang="en-IN" sz="800" i="0">
                <a:solidFill>
                  <a:schemeClr val="tx1"/>
                </a:solidFill>
                <a:latin typeface="+mj-lt"/>
              </a:rPr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39253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Slic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F979-67A6-454A-8D82-8D8CF20A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0294" y="1340519"/>
            <a:ext cx="5935581" cy="633496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C1786-47C9-4FDA-AA90-46F4582FFC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60293" y="1974015"/>
            <a:ext cx="5935581" cy="3429000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You can start typing or you can click on one of the icons in the middle to insert a chart, a video or an image</a:t>
            </a:r>
            <a:endParaRPr lang="en-GB"/>
          </a:p>
        </p:txBody>
      </p:sp>
      <p:sp>
        <p:nvSpPr>
          <p:cNvPr id="7" name="Graphic 23">
            <a:extLst>
              <a:ext uri="{FF2B5EF4-FFF2-40B4-BE49-F238E27FC236}">
                <a16:creationId xmlns:a16="http://schemas.microsoft.com/office/drawing/2014/main" id="{161CFA42-A6EB-439B-AD80-E0BABCCAD163}"/>
              </a:ext>
            </a:extLst>
          </p:cNvPr>
          <p:cNvSpPr/>
          <p:nvPr userDrawn="1"/>
        </p:nvSpPr>
        <p:spPr>
          <a:xfrm rot="10800000">
            <a:off x="2" y="0"/>
            <a:ext cx="3081128" cy="2154901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chemeClr val="bg2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sp>
        <p:nvSpPr>
          <p:cNvPr id="8" name="Graphic 23">
            <a:extLst>
              <a:ext uri="{FF2B5EF4-FFF2-40B4-BE49-F238E27FC236}">
                <a16:creationId xmlns:a16="http://schemas.microsoft.com/office/drawing/2014/main" id="{95D38FA3-A516-324C-8404-221AD0A31BF1}"/>
              </a:ext>
            </a:extLst>
          </p:cNvPr>
          <p:cNvSpPr/>
          <p:nvPr userDrawn="1"/>
        </p:nvSpPr>
        <p:spPr>
          <a:xfrm>
            <a:off x="9110872" y="4703099"/>
            <a:ext cx="3081128" cy="2154901"/>
          </a:xfrm>
          <a:custGeom>
            <a:avLst/>
            <a:gdLst>
              <a:gd name="connsiteX0" fmla="*/ 0 w 1877826"/>
              <a:gd name="connsiteY0" fmla="*/ 1313327 h 1313327"/>
              <a:gd name="connsiteX1" fmla="*/ 1877827 w 1877826"/>
              <a:gd name="connsiteY1" fmla="*/ 0 h 1313327"/>
              <a:gd name="connsiteX2" fmla="*/ 1877827 w 1877826"/>
              <a:gd name="connsiteY2" fmla="*/ 1313327 h 1313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7826" h="1313327">
                <a:moveTo>
                  <a:pt x="0" y="1313327"/>
                </a:moveTo>
                <a:lnTo>
                  <a:pt x="1877827" y="0"/>
                </a:lnTo>
                <a:lnTo>
                  <a:pt x="1877827" y="1313327"/>
                </a:lnTo>
                <a:close/>
              </a:path>
            </a:pathLst>
          </a:custGeom>
          <a:solidFill>
            <a:schemeClr val="bg2"/>
          </a:solidFill>
          <a:ln w="267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E0D8275-0159-4A25-B5E0-C658DA2F53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072" y="6466142"/>
            <a:ext cx="603584" cy="290184"/>
          </a:xfrm>
          <a:prstGeom prst="rect">
            <a:avLst/>
          </a:prstGeom>
        </p:spPr>
      </p:pic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6EDEACA-51A8-40CD-96F2-2F95926E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2364" y="6428540"/>
            <a:ext cx="27432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2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FF1538-DED7-429E-8DB8-0001CB5B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38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8B6EE-E5E7-4894-8164-63C2CC572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45295-AC11-436D-A4E7-DBF54C228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vivek.verma@cytel.com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9086C-28E4-4235-ADF2-8206AAC3D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2F5E98D-7EF9-415D-84B4-C7BB52403EF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A331187-BC39-49B5-B961-55269E454B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0" y="1517281"/>
            <a:ext cx="11379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1654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1" r:id="rId2"/>
    <p:sldLayoutId id="2147483682" r:id="rId3"/>
    <p:sldLayoutId id="2147483658" r:id="rId4"/>
    <p:sldLayoutId id="2147483659" r:id="rId5"/>
    <p:sldLayoutId id="2147483685" r:id="rId6"/>
    <p:sldLayoutId id="2147483650" r:id="rId7"/>
    <p:sldLayoutId id="2147483721" r:id="rId8"/>
    <p:sldLayoutId id="2147483697" r:id="rId9"/>
    <p:sldLayoutId id="2147483698" r:id="rId10"/>
    <p:sldLayoutId id="2147483699" r:id="rId11"/>
    <p:sldLayoutId id="2147483692" r:id="rId12"/>
    <p:sldLayoutId id="2147483693" r:id="rId13"/>
    <p:sldLayoutId id="2147483651" r:id="rId14"/>
    <p:sldLayoutId id="2147483686" r:id="rId15"/>
    <p:sldLayoutId id="2147483694" r:id="rId16"/>
    <p:sldLayoutId id="2147483695" r:id="rId17"/>
    <p:sldLayoutId id="2147483662" r:id="rId18"/>
    <p:sldLayoutId id="2147483687" r:id="rId19"/>
    <p:sldLayoutId id="2147483688" r:id="rId20"/>
    <p:sldLayoutId id="2147483675" r:id="rId21"/>
    <p:sldLayoutId id="2147483653" r:id="rId22"/>
    <p:sldLayoutId id="2147483661" r:id="rId23"/>
    <p:sldLayoutId id="2147483660" r:id="rId24"/>
    <p:sldLayoutId id="2147483703" r:id="rId25"/>
    <p:sldLayoutId id="2147483702" r:id="rId26"/>
    <p:sldLayoutId id="2147483677" r:id="rId27"/>
    <p:sldLayoutId id="2147483689" r:id="rId28"/>
    <p:sldLayoutId id="2147483679" r:id="rId29"/>
    <p:sldLayoutId id="2147483678" r:id="rId30"/>
    <p:sldLayoutId id="2147483680" r:id="rId31"/>
    <p:sldLayoutId id="2147483681" r:id="rId32"/>
    <p:sldLayoutId id="2147483683" r:id="rId33"/>
    <p:sldLayoutId id="2147483684" r:id="rId34"/>
    <p:sldLayoutId id="2147483676" r:id="rId35"/>
    <p:sldLayoutId id="2147483720" r:id="rId36"/>
    <p:sldLayoutId id="2147483652" r:id="rId37"/>
    <p:sldLayoutId id="2147483674" r:id="rId38"/>
    <p:sldLayoutId id="2147483663" r:id="rId39"/>
    <p:sldLayoutId id="2147483664" r:id="rId40"/>
    <p:sldLayoutId id="2147483669" r:id="rId41"/>
    <p:sldLayoutId id="2147483672" r:id="rId42"/>
    <p:sldLayoutId id="2147483667" r:id="rId43"/>
    <p:sldLayoutId id="2147483708" r:id="rId44"/>
    <p:sldLayoutId id="2147483707" r:id="rId45"/>
    <p:sldLayoutId id="2147483673" r:id="rId46"/>
    <p:sldLayoutId id="2147483654" r:id="rId47"/>
    <p:sldLayoutId id="2147483655" r:id="rId48"/>
    <p:sldLayoutId id="2147483690" r:id="rId49"/>
    <p:sldLayoutId id="2147483691" r:id="rId50"/>
    <p:sldLayoutId id="2147483705" r:id="rId51"/>
    <p:sldLayoutId id="2147483704" r:id="rId52"/>
    <p:sldLayoutId id="2147483656" r:id="rId53"/>
    <p:sldLayoutId id="2147483696" r:id="rId54"/>
    <p:sldLayoutId id="2147483665" r:id="rId55"/>
    <p:sldLayoutId id="2147483666" r:id="rId5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143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4287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8859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3150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microsoft.com/office/2007/relationships/hdphoto" Target="../media/hdphoto1.wdp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5.svg"/><Relationship Id="rId4" Type="http://schemas.openxmlformats.org/officeDocument/2006/relationships/image" Target="../media/image37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60.png"/><Relationship Id="rId5" Type="http://schemas.openxmlformats.org/officeDocument/2006/relationships/image" Target="../media/image38.png"/><Relationship Id="rId10" Type="http://schemas.openxmlformats.org/officeDocument/2006/relationships/image" Target="../media/image47.svg"/><Relationship Id="rId4" Type="http://schemas.openxmlformats.org/officeDocument/2006/relationships/image" Target="../media/image37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9559-3FEC-B64F-8922-BF164549F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3" y="3009530"/>
            <a:ext cx="10515600" cy="3195961"/>
          </a:xfrm>
        </p:spPr>
        <p:txBody>
          <a:bodyPr/>
          <a:lstStyle/>
          <a:p>
            <a:br>
              <a:rPr lang="en-US" sz="4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r>
              <a:rPr lang="en-US" sz="4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Application of R and Real-world Data to </a:t>
            </a:r>
            <a:r>
              <a:rPr lang="en-US" sz="4000" dirty="0" err="1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Customise</a:t>
            </a:r>
            <a:r>
              <a:rPr lang="en-US" sz="4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Cancer Therapy</a:t>
            </a:r>
            <a:br>
              <a:rPr lang="en-GB" sz="4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2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2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2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2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2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2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r>
              <a:rPr lang="en-GB" sz="20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By: </a:t>
            </a:r>
            <a:r>
              <a:rPr lang="en-GB" sz="24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Vivek Verma</a:t>
            </a:r>
            <a:br>
              <a:rPr lang="en-GB" sz="24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r>
              <a:rPr lang="en-GB" sz="2000" b="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Research Consultant, Advanced Epidemiology</a:t>
            </a:r>
            <a:br>
              <a:rPr lang="en-GB" sz="24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24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24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r>
              <a:rPr lang="en-GB" sz="20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For:</a:t>
            </a:r>
            <a:br>
              <a:rPr lang="en-GB" sz="20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20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20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r>
              <a:rPr lang="en-GB" sz="20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Date: 2022-NOV-16</a:t>
            </a:r>
            <a:br>
              <a:rPr lang="en-GB" sz="4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18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18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18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18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18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br>
              <a:rPr lang="en-GB" sz="1800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</a:br>
            <a:endParaRPr lang="en-US" sz="2000" dirty="0">
              <a:solidFill>
                <a:schemeClr val="bg2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6ACAE-24D4-2D85-A250-21EC6C92E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76" t="10256" r="27579" b="38349"/>
          <a:stretch/>
        </p:blipFill>
        <p:spPr>
          <a:xfrm>
            <a:off x="1236137" y="5145766"/>
            <a:ext cx="1336671" cy="83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0038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How we did it: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F1300E-0658-3CB1-EE42-5BBE77E15C2A}"/>
              </a:ext>
            </a:extLst>
          </p:cNvPr>
          <p:cNvGrpSpPr/>
          <p:nvPr/>
        </p:nvGrpSpPr>
        <p:grpSpPr>
          <a:xfrm>
            <a:off x="5135123" y="398091"/>
            <a:ext cx="6888998" cy="2212039"/>
            <a:chOff x="1099838" y="2409720"/>
            <a:chExt cx="6888998" cy="221203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E22A38-4270-1F30-C626-8D304D92E10B}"/>
                </a:ext>
              </a:extLst>
            </p:cNvPr>
            <p:cNvGrpSpPr/>
            <p:nvPr/>
          </p:nvGrpSpPr>
          <p:grpSpPr>
            <a:xfrm>
              <a:off x="4245794" y="4242257"/>
              <a:ext cx="3743042" cy="379502"/>
              <a:chOff x="3806982" y="5294251"/>
              <a:chExt cx="4578038" cy="37950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AF0FEF75-88B8-E79A-659B-9669264EAE6D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 flipV="1">
                <a:off x="5459506" y="5480496"/>
                <a:ext cx="1272990" cy="7012"/>
              </a:xfrm>
              <a:prstGeom prst="straightConnector1">
                <a:avLst/>
              </a:prstGeom>
              <a:ln w="50800">
                <a:solidFill>
                  <a:schemeClr val="accent2">
                    <a:lumMod val="75000"/>
                  </a:schemeClr>
                </a:solidFill>
                <a:headEnd type="none" w="med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F6BE111A-DD1D-26E1-F222-DCCFA025CED8}"/>
                  </a:ext>
                </a:extLst>
              </p:cNvPr>
              <p:cNvSpPr/>
              <p:nvPr/>
            </p:nvSpPr>
            <p:spPr>
              <a:xfrm>
                <a:off x="3806982" y="5301263"/>
                <a:ext cx="1652524" cy="37249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 Rounded MT Bold" panose="020F0704030504030204" pitchFamily="34" charset="0"/>
                  </a:rPr>
                  <a:t>Exposure</a:t>
                </a:r>
                <a:endParaRPr lang="en-GB" dirty="0"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92C4867-3B49-B142-8001-CBA860C3DBEC}"/>
                  </a:ext>
                </a:extLst>
              </p:cNvPr>
              <p:cNvSpPr/>
              <p:nvPr/>
            </p:nvSpPr>
            <p:spPr>
              <a:xfrm>
                <a:off x="6732496" y="5294251"/>
                <a:ext cx="1652524" cy="37249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 Rounded MT Bold" panose="020F0704030504030204" pitchFamily="34" charset="0"/>
                  </a:rPr>
                  <a:t>Outcome</a:t>
                </a:r>
                <a:endParaRPr lang="en-GB" dirty="0">
                  <a:latin typeface="Arial Rounded MT Bold" panose="020F0704030504030204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387180-D12A-B2D1-0483-BDBEBAE7B9A3}"/>
                </a:ext>
              </a:extLst>
            </p:cNvPr>
            <p:cNvGrpSpPr/>
            <p:nvPr/>
          </p:nvGrpSpPr>
          <p:grpSpPr>
            <a:xfrm>
              <a:off x="4937539" y="2409720"/>
              <a:ext cx="2335538" cy="1813095"/>
              <a:chOff x="4975688" y="3169340"/>
              <a:chExt cx="2335538" cy="181309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1A570E8-D9B2-50B8-BFD4-C9153619CB6D}"/>
                  </a:ext>
                </a:extLst>
              </p:cNvPr>
              <p:cNvSpPr/>
              <p:nvPr/>
            </p:nvSpPr>
            <p:spPr>
              <a:xfrm>
                <a:off x="5279291" y="3169340"/>
                <a:ext cx="1652524" cy="372490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 Rounded MT Bold" panose="020F0704030504030204" pitchFamily="34" charset="0"/>
                  </a:rPr>
                  <a:t>Confounders</a:t>
                </a:r>
                <a:endParaRPr lang="en-GB" dirty="0">
                  <a:latin typeface="Arial Rounded MT Bold" panose="020F0704030504030204" pitchFamily="34" charset="0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D12414C0-708B-5162-51E3-E34A388FBE4A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4975688" y="3541830"/>
                <a:ext cx="1129865" cy="1440605"/>
              </a:xfrm>
              <a:prstGeom prst="straightConnector1">
                <a:avLst/>
              </a:prstGeom>
              <a:ln w="50800">
                <a:solidFill>
                  <a:schemeClr val="accent2">
                    <a:lumMod val="75000"/>
                  </a:schemeClr>
                </a:solidFill>
                <a:headEnd type="none" w="med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2562A55-BEBA-99A3-1AE2-2B52B1F1529A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>
                <a:off x="6105553" y="3541830"/>
                <a:ext cx="1205673" cy="1439788"/>
              </a:xfrm>
              <a:prstGeom prst="straightConnector1">
                <a:avLst/>
              </a:prstGeom>
              <a:ln w="50800">
                <a:solidFill>
                  <a:schemeClr val="accent2">
                    <a:lumMod val="75000"/>
                  </a:schemeClr>
                </a:solidFill>
                <a:headEnd type="none" w="med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No sign with solid fill">
              <a:extLst>
                <a:ext uri="{FF2B5EF4-FFF2-40B4-BE49-F238E27FC236}">
                  <a16:creationId xmlns:a16="http://schemas.microsoft.com/office/drawing/2014/main" id="{9A7A2801-FE3E-EBAD-A991-A4EE12B6D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49456" y="2993759"/>
              <a:ext cx="878325" cy="91440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5590815-F46B-E029-0DFC-63481200BC5C}"/>
                </a:ext>
              </a:extLst>
            </p:cNvPr>
            <p:cNvGrpSpPr/>
            <p:nvPr/>
          </p:nvGrpSpPr>
          <p:grpSpPr>
            <a:xfrm>
              <a:off x="1099838" y="2755974"/>
              <a:ext cx="3966607" cy="1381448"/>
              <a:chOff x="624399" y="2022330"/>
              <a:chExt cx="3905392" cy="138144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188D601-710C-5A10-EE6A-CC110E5F67A7}"/>
                      </a:ext>
                    </a:extLst>
                  </p:cNvPr>
                  <p:cNvSpPr txBox="1"/>
                  <p:nvPr/>
                </p:nvSpPr>
                <p:spPr>
                  <a:xfrm>
                    <a:off x="708515" y="2052281"/>
                    <a:ext cx="3473898" cy="12618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GB" sz="1600" dirty="0">
                        <a:solidFill>
                          <a:schemeClr val="tx1"/>
                        </a:solidFill>
                        <a:latin typeface="Arial Rounded MT Bold" panose="020F0704030504030204" pitchFamily="34" charset="0"/>
                      </a:rPr>
                      <a:t>Propensity score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m:rPr>
                              <m:sty m:val="p"/>
                            </m:rPr>
                            <a:rPr lang="en-US" sz="1600" b="0" i="0" baseline="-2500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𝐸𝑥𝑝𝑜𝑠𝑢𝑟𝑒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1600" dirty="0">
                      <a:latin typeface="Arial Rounded MT Bold" panose="020F0704030504030204" pitchFamily="34" charset="0"/>
                    </a:endParaRPr>
                  </a:p>
                  <a:p>
                    <a:endParaRPr lang="en-GB" sz="1600" dirty="0">
                      <a:latin typeface="Arial Rounded MT Bold" panose="020F0704030504030204" pitchFamily="34" charset="0"/>
                    </a:endParaRPr>
                  </a:p>
                  <a:p>
                    <a:r>
                      <a: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Inverse Probability of Treatment Weighting (</a:t>
                    </a:r>
                    <a:r>
                      <a:rPr lang="en-US" sz="1400" b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IPTW</a:t>
                    </a:r>
                    <a:r>
                      <a:rPr lang="en-US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) using the </a:t>
                    </a:r>
                    <a:r>
                      <a:rPr lang="en-GB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propensity score</a:t>
                    </a:r>
                    <a:endParaRPr lang="en-GB" sz="14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4188D601-710C-5A10-EE6A-CC110E5F67A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515" y="2052281"/>
                    <a:ext cx="3473898" cy="126188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64" t="-1449" b="-386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25BC389-4390-2E96-E679-2873AB7A8B67}"/>
                  </a:ext>
                </a:extLst>
              </p:cNvPr>
              <p:cNvSpPr/>
              <p:nvPr/>
            </p:nvSpPr>
            <p:spPr>
              <a:xfrm>
                <a:off x="624399" y="2022330"/>
                <a:ext cx="3630437" cy="1381448"/>
              </a:xfrm>
              <a:prstGeom prst="roundRect">
                <a:avLst>
                  <a:gd name="adj" fmla="val 5573"/>
                </a:avLst>
              </a:prstGeom>
              <a:noFill/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F8DF549C-7AA5-9CFF-2B67-129A0FD9B3CD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>
                <a:off x="4254836" y="2713054"/>
                <a:ext cx="274955" cy="0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w="lg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Arrow: Down 27">
                <a:extLst>
                  <a:ext uri="{FF2B5EF4-FFF2-40B4-BE49-F238E27FC236}">
                    <a16:creationId xmlns:a16="http://schemas.microsoft.com/office/drawing/2014/main" id="{CD87ADE3-9063-ACAF-F0A2-67120D007A88}"/>
                  </a:ext>
                </a:extLst>
              </p:cNvPr>
              <p:cNvSpPr/>
              <p:nvPr/>
            </p:nvSpPr>
            <p:spPr>
              <a:xfrm>
                <a:off x="2140165" y="2630810"/>
                <a:ext cx="182532" cy="214022"/>
              </a:xfrm>
              <a:prstGeom prst="downArrow">
                <a:avLst>
                  <a:gd name="adj1" fmla="val 30451"/>
                  <a:gd name="adj2" fmla="val 3778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A0BB383-70D9-1DD9-8D46-88D70AF06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63" y="789185"/>
            <a:ext cx="4793712" cy="1321423"/>
          </a:xfrm>
          <a:prstGeom prst="rect">
            <a:avLst/>
          </a:prstGeom>
          <a:effectLst>
            <a:outerShdw blurRad="165100" dist="101600" dir="2700000" sx="101000" sy="101000" algn="tl" rotWithShape="0">
              <a:prstClr val="black">
                <a:alpha val="6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5826ED-9A54-681B-CBBA-DD2E68425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013" y="2900209"/>
            <a:ext cx="5114764" cy="294160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8FB7AD-5A93-6DD4-7973-E8AC10C7B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36" y="2589890"/>
            <a:ext cx="5654333" cy="3251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475E1C3-53E4-81A3-37DB-263077DE59CF}"/>
              </a:ext>
            </a:extLst>
          </p:cNvPr>
          <p:cNvSpPr/>
          <p:nvPr/>
        </p:nvSpPr>
        <p:spPr>
          <a:xfrm>
            <a:off x="122654" y="2375492"/>
            <a:ext cx="5883089" cy="3496489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247201-4C65-8A30-A508-F20F19DE426A}"/>
              </a:ext>
            </a:extLst>
          </p:cNvPr>
          <p:cNvSpPr/>
          <p:nvPr/>
        </p:nvSpPr>
        <p:spPr>
          <a:xfrm>
            <a:off x="5750298" y="2872996"/>
            <a:ext cx="6016739" cy="3012009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4D8188-4FDB-F666-CB13-953C87BB4851}"/>
              </a:ext>
            </a:extLst>
          </p:cNvPr>
          <p:cNvSpPr txBox="1"/>
          <p:nvPr/>
        </p:nvSpPr>
        <p:spPr>
          <a:xfrm>
            <a:off x="5486401" y="6003610"/>
            <a:ext cx="6601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Greifer</a:t>
            </a:r>
            <a:r>
              <a:rPr lang="en-US" sz="800" dirty="0">
                <a:latin typeface="Arial Narrow" panose="020B0606020202030204" pitchFamily="34" charset="0"/>
              </a:rPr>
              <a:t> N. "</a:t>
            </a:r>
            <a:r>
              <a:rPr lang="en-US" sz="800" dirty="0" err="1">
                <a:latin typeface="Arial Narrow" panose="020B0606020202030204" pitchFamily="34" charset="0"/>
              </a:rPr>
              <a:t>WeightIt</a:t>
            </a:r>
            <a:r>
              <a:rPr lang="en-US" sz="800" dirty="0">
                <a:latin typeface="Arial Narrow" panose="020B0606020202030204" pitchFamily="34" charset="0"/>
              </a:rPr>
              <a:t>: Weighting for Covariate Balance in Observational Studies." </a:t>
            </a:r>
            <a:r>
              <a:rPr lang="en-US" sz="800" i="1" dirty="0">
                <a:latin typeface="Arial Narrow" panose="020B0606020202030204" pitchFamily="34" charset="0"/>
              </a:rPr>
              <a:t>https://ngreifer.github.io/WeightIt </a:t>
            </a:r>
            <a:r>
              <a:rPr lang="en-US" sz="800" dirty="0">
                <a:latin typeface="Arial Narrow" panose="020B0606020202030204" pitchFamily="34" charset="0"/>
              </a:rPr>
              <a:t>(2022)</a:t>
            </a:r>
          </a:p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Greifer</a:t>
            </a:r>
            <a:r>
              <a:rPr lang="en-US" sz="800" dirty="0">
                <a:latin typeface="Arial Narrow" panose="020B0606020202030204" pitchFamily="34" charset="0"/>
              </a:rPr>
              <a:t> N. "cobalt: Covariate Balance Tables and Plots." </a:t>
            </a:r>
            <a:r>
              <a:rPr lang="en-US" sz="800" i="1" dirty="0">
                <a:latin typeface="Arial Narrow" panose="020B0606020202030204" pitchFamily="34" charset="0"/>
              </a:rPr>
              <a:t>https://ngreifer.github.io/cobalt </a:t>
            </a:r>
            <a:r>
              <a:rPr lang="en-US" sz="800" dirty="0">
                <a:latin typeface="Arial Narrow" panose="020B0606020202030204" pitchFamily="34" charset="0"/>
              </a:rPr>
              <a:t>(2022)</a:t>
            </a:r>
          </a:p>
        </p:txBody>
      </p:sp>
    </p:spTree>
    <p:extLst>
      <p:ext uri="{BB962C8B-B14F-4D97-AF65-F5344CB8AC3E}">
        <p14:creationId xmlns:p14="http://schemas.microsoft.com/office/powerpoint/2010/main" val="166325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found: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E1B13A-EC2A-2BCF-2EFA-5C30CD4CD0C4}"/>
              </a:ext>
            </a:extLst>
          </p:cNvPr>
          <p:cNvGrpSpPr/>
          <p:nvPr/>
        </p:nvGrpSpPr>
        <p:grpSpPr>
          <a:xfrm>
            <a:off x="565179" y="569258"/>
            <a:ext cx="1909206" cy="2401427"/>
            <a:chOff x="565179" y="569258"/>
            <a:chExt cx="1909206" cy="24014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C122EF-990E-DDA7-5328-9EBD745ACA13}"/>
                </a:ext>
              </a:extLst>
            </p:cNvPr>
            <p:cNvGrpSpPr/>
            <p:nvPr/>
          </p:nvGrpSpPr>
          <p:grpSpPr>
            <a:xfrm>
              <a:off x="919964" y="569258"/>
              <a:ext cx="1106411" cy="713493"/>
              <a:chOff x="2156119" y="1228633"/>
              <a:chExt cx="1106411" cy="713493"/>
            </a:xfrm>
          </p:grpSpPr>
          <p:pic>
            <p:nvPicPr>
              <p:cNvPr id="43" name="Graphic 42" descr="Database outline">
                <a:extLst>
                  <a:ext uri="{FF2B5EF4-FFF2-40B4-BE49-F238E27FC236}">
                    <a16:creationId xmlns:a16="http://schemas.microsoft.com/office/drawing/2014/main" id="{48BB9DF3-0FBB-B245-0A6F-C31A33A71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53E8B0E-236A-92AC-8ED1-B8F0C2C790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6E477-334A-119C-58FA-05C671D5F7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2053" y="1269772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FCA52AA-5946-138B-F655-72D39130A59F}"/>
                </a:ext>
              </a:extLst>
            </p:cNvPr>
            <p:cNvSpPr/>
            <p:nvPr/>
          </p:nvSpPr>
          <p:spPr>
            <a:xfrm>
              <a:off x="1082553" y="1586748"/>
              <a:ext cx="781232" cy="38099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IPTW</a:t>
              </a:r>
              <a:endParaRPr lang="en-GB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8CA339-B033-F9D5-2A80-FBEF0B4E18C1}"/>
                </a:ext>
              </a:extLst>
            </p:cNvPr>
            <p:cNvGrpSpPr/>
            <p:nvPr/>
          </p:nvGrpSpPr>
          <p:grpSpPr>
            <a:xfrm>
              <a:off x="819545" y="2026050"/>
              <a:ext cx="1305016" cy="365125"/>
              <a:chOff x="1520982" y="2665348"/>
              <a:chExt cx="1828800" cy="444908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D95F06D-D46D-7A51-F5CF-B5D96D63A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841699A-A438-DD40-245C-21D9A904CF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923861-F5DA-B5CD-74AB-B4356FA15B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236C2F0-EF12-F93E-89B3-3498A75C0C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5E035B0-241E-C3F4-E086-28684E36E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867181" y="2305745"/>
              <a:ext cx="508731" cy="567149"/>
            </a:xfrm>
            <a:prstGeom prst="rect">
              <a:avLst/>
            </a:prstGeom>
          </p:spPr>
        </p:pic>
        <p:pic>
          <p:nvPicPr>
            <p:cNvPr id="37" name="Graphic 36" descr="No sign outline">
              <a:extLst>
                <a:ext uri="{FF2B5EF4-FFF2-40B4-BE49-F238E27FC236}">
                  <a16:creationId xmlns:a16="http://schemas.microsoft.com/office/drawing/2014/main" id="{5D6286F0-10D1-E6C7-BE11-73182A94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68707" y="2265007"/>
              <a:ext cx="705678" cy="70567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9D69D0B-E41B-53DD-B207-80760AED2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565179" y="2283060"/>
              <a:ext cx="508731" cy="56714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2857A6B-CB2A-06A5-E067-CC315DC63560}"/>
              </a:ext>
            </a:extLst>
          </p:cNvPr>
          <p:cNvSpPr txBox="1"/>
          <p:nvPr/>
        </p:nvSpPr>
        <p:spPr>
          <a:xfrm>
            <a:off x="4845988" y="6003610"/>
            <a:ext cx="724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rial Narrow" panose="020B0606020202030204" pitchFamily="34" charset="0"/>
              </a:rPr>
              <a:t>Yoshida K and </a:t>
            </a:r>
            <a:r>
              <a:rPr lang="en-US" sz="800" dirty="0" err="1">
                <a:latin typeface="Arial Narrow" panose="020B0606020202030204" pitchFamily="34" charset="0"/>
              </a:rPr>
              <a:t>Bartel</a:t>
            </a:r>
            <a:r>
              <a:rPr lang="en-US" sz="800" dirty="0">
                <a:latin typeface="Arial Narrow" panose="020B0606020202030204" pitchFamily="34" charset="0"/>
              </a:rPr>
              <a:t> A. "</a:t>
            </a:r>
            <a:r>
              <a:rPr lang="en-US" sz="800" dirty="0" err="1">
                <a:latin typeface="Arial Narrow" panose="020B0606020202030204" pitchFamily="34" charset="0"/>
              </a:rPr>
              <a:t>tableone</a:t>
            </a:r>
            <a:r>
              <a:rPr lang="en-US" sz="800" dirty="0">
                <a:latin typeface="Arial Narrow" panose="020B0606020202030204" pitchFamily="34" charset="0"/>
              </a:rPr>
              <a:t>: Create 'Table 1' to Describe Baseline Characteristics with or without Propensity Score Weights." https://CRAN.R-project.org/package=tableone (2022)</a:t>
            </a:r>
          </a:p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Therneau</a:t>
            </a:r>
            <a:r>
              <a:rPr lang="en-US" sz="800" dirty="0">
                <a:latin typeface="Arial Narrow" panose="020B0606020202030204" pitchFamily="34" charset="0"/>
              </a:rPr>
              <a:t> T. "A Package for Survival Analysis in R." </a:t>
            </a:r>
            <a:r>
              <a:rPr lang="en-US" sz="800" i="1" dirty="0">
                <a:latin typeface="Arial Narrow" panose="020B0606020202030204" pitchFamily="34" charset="0"/>
              </a:rPr>
              <a:t>https://CRAN.R-project.org/package=survival </a:t>
            </a:r>
            <a:r>
              <a:rPr lang="en-US" sz="800" dirty="0">
                <a:latin typeface="Arial Narrow" panose="020B0606020202030204" pitchFamily="34" charset="0"/>
              </a:rPr>
              <a:t>(2022)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20425C-3E9F-D120-2FDF-73BC87D42E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0000"/>
                    </a14:imgEffect>
                    <a14:imgEffect>
                      <a14:brightnessContrast bright="-31000" contrast="99000"/>
                    </a14:imgEffect>
                  </a14:imgLayer>
                </a14:imgProps>
              </a:ext>
            </a:extLst>
          </a:blip>
          <a:srcRect b="11895"/>
          <a:stretch/>
        </p:blipFill>
        <p:spPr>
          <a:xfrm>
            <a:off x="3613501" y="176013"/>
            <a:ext cx="7988112" cy="578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633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found: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E1B13A-EC2A-2BCF-2EFA-5C30CD4CD0C4}"/>
              </a:ext>
            </a:extLst>
          </p:cNvPr>
          <p:cNvGrpSpPr/>
          <p:nvPr/>
        </p:nvGrpSpPr>
        <p:grpSpPr>
          <a:xfrm>
            <a:off x="565179" y="569258"/>
            <a:ext cx="1909206" cy="2401427"/>
            <a:chOff x="565179" y="569258"/>
            <a:chExt cx="1909206" cy="24014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C122EF-990E-DDA7-5328-9EBD745ACA13}"/>
                </a:ext>
              </a:extLst>
            </p:cNvPr>
            <p:cNvGrpSpPr/>
            <p:nvPr/>
          </p:nvGrpSpPr>
          <p:grpSpPr>
            <a:xfrm>
              <a:off x="919964" y="569258"/>
              <a:ext cx="1106411" cy="713493"/>
              <a:chOff x="2156119" y="1228633"/>
              <a:chExt cx="1106411" cy="713493"/>
            </a:xfrm>
          </p:grpSpPr>
          <p:pic>
            <p:nvPicPr>
              <p:cNvPr id="43" name="Graphic 42" descr="Database outline">
                <a:extLst>
                  <a:ext uri="{FF2B5EF4-FFF2-40B4-BE49-F238E27FC236}">
                    <a16:creationId xmlns:a16="http://schemas.microsoft.com/office/drawing/2014/main" id="{48BB9DF3-0FBB-B245-0A6F-C31A33A71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53E8B0E-236A-92AC-8ED1-B8F0C2C790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6E477-334A-119C-58FA-05C671D5F7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2053" y="1269772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FCA52AA-5946-138B-F655-72D39130A59F}"/>
                </a:ext>
              </a:extLst>
            </p:cNvPr>
            <p:cNvSpPr/>
            <p:nvPr/>
          </p:nvSpPr>
          <p:spPr>
            <a:xfrm>
              <a:off x="1082553" y="1586748"/>
              <a:ext cx="781232" cy="38099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IPTW</a:t>
              </a:r>
              <a:endParaRPr lang="en-GB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8CA339-B033-F9D5-2A80-FBEF0B4E18C1}"/>
                </a:ext>
              </a:extLst>
            </p:cNvPr>
            <p:cNvGrpSpPr/>
            <p:nvPr/>
          </p:nvGrpSpPr>
          <p:grpSpPr>
            <a:xfrm>
              <a:off x="819545" y="2026050"/>
              <a:ext cx="1305016" cy="365125"/>
              <a:chOff x="1520982" y="2665348"/>
              <a:chExt cx="1828800" cy="444908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D95F06D-D46D-7A51-F5CF-B5D96D63A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841699A-A438-DD40-245C-21D9A904CF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923861-F5DA-B5CD-74AB-B4356FA15B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236C2F0-EF12-F93E-89B3-3498A75C0C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5E035B0-241E-C3F4-E086-28684E36E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867181" y="2305745"/>
              <a:ext cx="508731" cy="567149"/>
            </a:xfrm>
            <a:prstGeom prst="rect">
              <a:avLst/>
            </a:prstGeom>
          </p:spPr>
        </p:pic>
        <p:pic>
          <p:nvPicPr>
            <p:cNvPr id="37" name="Graphic 36" descr="No sign outline">
              <a:extLst>
                <a:ext uri="{FF2B5EF4-FFF2-40B4-BE49-F238E27FC236}">
                  <a16:creationId xmlns:a16="http://schemas.microsoft.com/office/drawing/2014/main" id="{5D6286F0-10D1-E6C7-BE11-73182A94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68707" y="2265007"/>
              <a:ext cx="705678" cy="70567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9D69D0B-E41B-53DD-B207-80760AED2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565179" y="2283060"/>
              <a:ext cx="508731" cy="56714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2857A6B-CB2A-06A5-E067-CC315DC63560}"/>
              </a:ext>
            </a:extLst>
          </p:cNvPr>
          <p:cNvSpPr txBox="1"/>
          <p:nvPr/>
        </p:nvSpPr>
        <p:spPr>
          <a:xfrm>
            <a:off x="4845988" y="6003610"/>
            <a:ext cx="724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rial Narrow" panose="020B0606020202030204" pitchFamily="34" charset="0"/>
              </a:rPr>
              <a:t>Yoshida K and </a:t>
            </a:r>
            <a:r>
              <a:rPr lang="en-US" sz="800" dirty="0" err="1">
                <a:latin typeface="Arial Narrow" panose="020B0606020202030204" pitchFamily="34" charset="0"/>
              </a:rPr>
              <a:t>Bartel</a:t>
            </a:r>
            <a:r>
              <a:rPr lang="en-US" sz="800" dirty="0">
                <a:latin typeface="Arial Narrow" panose="020B0606020202030204" pitchFamily="34" charset="0"/>
              </a:rPr>
              <a:t> A. "</a:t>
            </a:r>
            <a:r>
              <a:rPr lang="en-US" sz="800" dirty="0" err="1">
                <a:latin typeface="Arial Narrow" panose="020B0606020202030204" pitchFamily="34" charset="0"/>
              </a:rPr>
              <a:t>tableone</a:t>
            </a:r>
            <a:r>
              <a:rPr lang="en-US" sz="800" dirty="0">
                <a:latin typeface="Arial Narrow" panose="020B0606020202030204" pitchFamily="34" charset="0"/>
              </a:rPr>
              <a:t>: Create 'Table 1' to Describe Baseline Characteristics with or without Propensity Score Weights." https://CRAN.R-project.org/package=tableone (2022)</a:t>
            </a:r>
          </a:p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Therneau</a:t>
            </a:r>
            <a:r>
              <a:rPr lang="en-US" sz="800" dirty="0">
                <a:latin typeface="Arial Narrow" panose="020B0606020202030204" pitchFamily="34" charset="0"/>
              </a:rPr>
              <a:t> T. "A Package for Survival Analysis in R." </a:t>
            </a:r>
            <a:r>
              <a:rPr lang="en-US" sz="800" i="1" dirty="0">
                <a:latin typeface="Arial Narrow" panose="020B0606020202030204" pitchFamily="34" charset="0"/>
              </a:rPr>
              <a:t>https://CRAN.R-project.org/package=survival </a:t>
            </a:r>
            <a:r>
              <a:rPr lang="en-US" sz="800" dirty="0">
                <a:latin typeface="Arial Narrow" panose="020B0606020202030204" pitchFamily="34" charset="0"/>
              </a:rPr>
              <a:t>(2022)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20425C-3E9F-D120-2FDF-73BC87D42E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0000"/>
                    </a14:imgEffect>
                    <a14:imgEffect>
                      <a14:brightnessContrast bright="-31000" contrast="99000"/>
                    </a14:imgEffect>
                  </a14:imgLayer>
                </a14:imgProps>
              </a:ext>
            </a:extLst>
          </a:blip>
          <a:srcRect b="11895"/>
          <a:stretch/>
        </p:blipFill>
        <p:spPr>
          <a:xfrm>
            <a:off x="3613501" y="176013"/>
            <a:ext cx="7988112" cy="578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F998D4-311C-B135-770B-08DE2340AAEA}"/>
              </a:ext>
            </a:extLst>
          </p:cNvPr>
          <p:cNvSpPr/>
          <p:nvPr/>
        </p:nvSpPr>
        <p:spPr>
          <a:xfrm>
            <a:off x="419157" y="2969943"/>
            <a:ext cx="2743200" cy="457200"/>
          </a:xfrm>
          <a:prstGeom prst="roundRect">
            <a:avLst>
              <a:gd name="adj" fmla="val 1594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Already balanced</a:t>
            </a:r>
            <a:endParaRPr lang="en-GB" sz="1600" dirty="0">
              <a:latin typeface="Arial Rounded MT Bold" panose="020F07040305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600633-B451-E0F2-75D6-5E5CBB82D158}"/>
              </a:ext>
            </a:extLst>
          </p:cNvPr>
          <p:cNvSpPr/>
          <p:nvPr/>
        </p:nvSpPr>
        <p:spPr>
          <a:xfrm>
            <a:off x="3645762" y="4865144"/>
            <a:ext cx="4682544" cy="175535"/>
          </a:xfrm>
          <a:prstGeom prst="roundRect">
            <a:avLst>
              <a:gd name="adj" fmla="val 6158"/>
            </a:avLst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9806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found: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13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E1B13A-EC2A-2BCF-2EFA-5C30CD4CD0C4}"/>
              </a:ext>
            </a:extLst>
          </p:cNvPr>
          <p:cNvGrpSpPr/>
          <p:nvPr/>
        </p:nvGrpSpPr>
        <p:grpSpPr>
          <a:xfrm>
            <a:off x="565179" y="569258"/>
            <a:ext cx="1909206" cy="2401427"/>
            <a:chOff x="565179" y="569258"/>
            <a:chExt cx="1909206" cy="24014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C122EF-990E-DDA7-5328-9EBD745ACA13}"/>
                </a:ext>
              </a:extLst>
            </p:cNvPr>
            <p:cNvGrpSpPr/>
            <p:nvPr/>
          </p:nvGrpSpPr>
          <p:grpSpPr>
            <a:xfrm>
              <a:off x="919964" y="569258"/>
              <a:ext cx="1106411" cy="713493"/>
              <a:chOff x="2156119" y="1228633"/>
              <a:chExt cx="1106411" cy="713493"/>
            </a:xfrm>
          </p:grpSpPr>
          <p:pic>
            <p:nvPicPr>
              <p:cNvPr id="43" name="Graphic 42" descr="Database outline">
                <a:extLst>
                  <a:ext uri="{FF2B5EF4-FFF2-40B4-BE49-F238E27FC236}">
                    <a16:creationId xmlns:a16="http://schemas.microsoft.com/office/drawing/2014/main" id="{48BB9DF3-0FBB-B245-0A6F-C31A33A71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53E8B0E-236A-92AC-8ED1-B8F0C2C790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6E477-334A-119C-58FA-05C671D5F7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2053" y="1269772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FCA52AA-5946-138B-F655-72D39130A59F}"/>
                </a:ext>
              </a:extLst>
            </p:cNvPr>
            <p:cNvSpPr/>
            <p:nvPr/>
          </p:nvSpPr>
          <p:spPr>
            <a:xfrm>
              <a:off x="1082553" y="1586748"/>
              <a:ext cx="781232" cy="38099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IPTW</a:t>
              </a:r>
              <a:endParaRPr lang="en-GB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8CA339-B033-F9D5-2A80-FBEF0B4E18C1}"/>
                </a:ext>
              </a:extLst>
            </p:cNvPr>
            <p:cNvGrpSpPr/>
            <p:nvPr/>
          </p:nvGrpSpPr>
          <p:grpSpPr>
            <a:xfrm>
              <a:off x="819545" y="2026050"/>
              <a:ext cx="1305016" cy="365125"/>
              <a:chOff x="1520982" y="2665348"/>
              <a:chExt cx="1828800" cy="444908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D95F06D-D46D-7A51-F5CF-B5D96D63A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841699A-A438-DD40-245C-21D9A904CF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923861-F5DA-B5CD-74AB-B4356FA15B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236C2F0-EF12-F93E-89B3-3498A75C0C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5E035B0-241E-C3F4-E086-28684E36E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867181" y="2305745"/>
              <a:ext cx="508731" cy="567149"/>
            </a:xfrm>
            <a:prstGeom prst="rect">
              <a:avLst/>
            </a:prstGeom>
          </p:spPr>
        </p:pic>
        <p:pic>
          <p:nvPicPr>
            <p:cNvPr id="37" name="Graphic 36" descr="No sign outline">
              <a:extLst>
                <a:ext uri="{FF2B5EF4-FFF2-40B4-BE49-F238E27FC236}">
                  <a16:creationId xmlns:a16="http://schemas.microsoft.com/office/drawing/2014/main" id="{5D6286F0-10D1-E6C7-BE11-73182A94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68707" y="2265007"/>
              <a:ext cx="705678" cy="70567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9D69D0B-E41B-53DD-B207-80760AED2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565179" y="2283060"/>
              <a:ext cx="508731" cy="56714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2857A6B-CB2A-06A5-E067-CC315DC63560}"/>
              </a:ext>
            </a:extLst>
          </p:cNvPr>
          <p:cNvSpPr txBox="1"/>
          <p:nvPr/>
        </p:nvSpPr>
        <p:spPr>
          <a:xfrm>
            <a:off x="4845988" y="6003610"/>
            <a:ext cx="724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rial Narrow" panose="020B0606020202030204" pitchFamily="34" charset="0"/>
              </a:rPr>
              <a:t>Yoshida K and </a:t>
            </a:r>
            <a:r>
              <a:rPr lang="en-US" sz="800" dirty="0" err="1">
                <a:latin typeface="Arial Narrow" panose="020B0606020202030204" pitchFamily="34" charset="0"/>
              </a:rPr>
              <a:t>Bartel</a:t>
            </a:r>
            <a:r>
              <a:rPr lang="en-US" sz="800" dirty="0">
                <a:latin typeface="Arial Narrow" panose="020B0606020202030204" pitchFamily="34" charset="0"/>
              </a:rPr>
              <a:t> A. "</a:t>
            </a:r>
            <a:r>
              <a:rPr lang="en-US" sz="800" dirty="0" err="1">
                <a:latin typeface="Arial Narrow" panose="020B0606020202030204" pitchFamily="34" charset="0"/>
              </a:rPr>
              <a:t>tableone</a:t>
            </a:r>
            <a:r>
              <a:rPr lang="en-US" sz="800" dirty="0">
                <a:latin typeface="Arial Narrow" panose="020B0606020202030204" pitchFamily="34" charset="0"/>
              </a:rPr>
              <a:t>: Create 'Table 1' to Describe Baseline Characteristics with or without Propensity Score Weights." https://CRAN.R-project.org/package=tableone (2022)</a:t>
            </a:r>
          </a:p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Therneau</a:t>
            </a:r>
            <a:r>
              <a:rPr lang="en-US" sz="800" dirty="0">
                <a:latin typeface="Arial Narrow" panose="020B0606020202030204" pitchFamily="34" charset="0"/>
              </a:rPr>
              <a:t> T. "A Package for Survival Analysis in R." </a:t>
            </a:r>
            <a:r>
              <a:rPr lang="en-US" sz="800" i="1" dirty="0">
                <a:latin typeface="Arial Narrow" panose="020B0606020202030204" pitchFamily="34" charset="0"/>
              </a:rPr>
              <a:t>https://CRAN.R-project.org/package=survival </a:t>
            </a:r>
            <a:r>
              <a:rPr lang="en-US" sz="800" dirty="0">
                <a:latin typeface="Arial Narrow" panose="020B0606020202030204" pitchFamily="34" charset="0"/>
              </a:rPr>
              <a:t>(2022)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20425C-3E9F-D120-2FDF-73BC87D42E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0000"/>
                    </a14:imgEffect>
                    <a14:imgEffect>
                      <a14:brightnessContrast bright="-31000" contrast="99000"/>
                    </a14:imgEffect>
                  </a14:imgLayer>
                </a14:imgProps>
              </a:ext>
            </a:extLst>
          </a:blip>
          <a:srcRect b="11895"/>
          <a:stretch/>
        </p:blipFill>
        <p:spPr>
          <a:xfrm>
            <a:off x="3613501" y="176013"/>
            <a:ext cx="7988112" cy="578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F998D4-311C-B135-770B-08DE2340AAEA}"/>
              </a:ext>
            </a:extLst>
          </p:cNvPr>
          <p:cNvSpPr/>
          <p:nvPr/>
        </p:nvSpPr>
        <p:spPr>
          <a:xfrm>
            <a:off x="419157" y="2969943"/>
            <a:ext cx="2743200" cy="457200"/>
          </a:xfrm>
          <a:prstGeom prst="roundRect">
            <a:avLst>
              <a:gd name="adj" fmla="val 1594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Already balanced</a:t>
            </a:r>
            <a:endParaRPr lang="en-GB" sz="1600" dirty="0">
              <a:latin typeface="Arial Rounded MT Bold" panose="020F07040305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600633-B451-E0F2-75D6-5E5CBB82D158}"/>
              </a:ext>
            </a:extLst>
          </p:cNvPr>
          <p:cNvSpPr/>
          <p:nvPr/>
        </p:nvSpPr>
        <p:spPr>
          <a:xfrm>
            <a:off x="3645762" y="4865144"/>
            <a:ext cx="4682544" cy="175535"/>
          </a:xfrm>
          <a:prstGeom prst="roundRect">
            <a:avLst>
              <a:gd name="adj" fmla="val 6158"/>
            </a:avLst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F034DB-D9D6-B552-9684-EDBFA80DF0E3}"/>
              </a:ext>
            </a:extLst>
          </p:cNvPr>
          <p:cNvSpPr/>
          <p:nvPr/>
        </p:nvSpPr>
        <p:spPr>
          <a:xfrm>
            <a:off x="419157" y="3486982"/>
            <a:ext cx="2743200" cy="457200"/>
          </a:xfrm>
          <a:prstGeom prst="roundRect">
            <a:avLst>
              <a:gd name="adj" fmla="val 17921"/>
            </a:avLst>
          </a:prstGeom>
          <a:solidFill>
            <a:srgbClr val="EE7700"/>
          </a:solidFill>
          <a:ln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Balanced post-IPTW</a:t>
            </a:r>
            <a:endParaRPr lang="en-GB" sz="1600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05B0EC-9FA0-562E-27F6-9E8132DFD6C7}"/>
              </a:ext>
            </a:extLst>
          </p:cNvPr>
          <p:cNvSpPr/>
          <p:nvPr/>
        </p:nvSpPr>
        <p:spPr>
          <a:xfrm>
            <a:off x="3645762" y="2668223"/>
            <a:ext cx="7923590" cy="1277722"/>
          </a:xfrm>
          <a:prstGeom prst="roundRect">
            <a:avLst>
              <a:gd name="adj" fmla="val 2877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81CC67-3422-2394-9CE3-E52CB7363A01}"/>
              </a:ext>
            </a:extLst>
          </p:cNvPr>
          <p:cNvSpPr/>
          <p:nvPr/>
        </p:nvSpPr>
        <p:spPr>
          <a:xfrm>
            <a:off x="3645762" y="1206037"/>
            <a:ext cx="7923590" cy="716664"/>
          </a:xfrm>
          <a:prstGeom prst="roundRect">
            <a:avLst>
              <a:gd name="adj" fmla="val 3439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735080-85A4-75F2-B4D2-AF8F6BF21C97}"/>
              </a:ext>
            </a:extLst>
          </p:cNvPr>
          <p:cNvSpPr/>
          <p:nvPr/>
        </p:nvSpPr>
        <p:spPr>
          <a:xfrm>
            <a:off x="3645762" y="4692608"/>
            <a:ext cx="7923590" cy="175535"/>
          </a:xfrm>
          <a:prstGeom prst="roundRect">
            <a:avLst>
              <a:gd name="adj" fmla="val 6413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1B59B3-9DD5-6C29-53E3-7768F95B6CF8}"/>
              </a:ext>
            </a:extLst>
          </p:cNvPr>
          <p:cNvSpPr/>
          <p:nvPr/>
        </p:nvSpPr>
        <p:spPr>
          <a:xfrm>
            <a:off x="3645762" y="5779642"/>
            <a:ext cx="7923590" cy="177851"/>
          </a:xfrm>
          <a:prstGeom prst="roundRect">
            <a:avLst>
              <a:gd name="adj" fmla="val 6413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852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found: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E1B13A-EC2A-2BCF-2EFA-5C30CD4CD0C4}"/>
              </a:ext>
            </a:extLst>
          </p:cNvPr>
          <p:cNvGrpSpPr/>
          <p:nvPr/>
        </p:nvGrpSpPr>
        <p:grpSpPr>
          <a:xfrm>
            <a:off x="565179" y="569258"/>
            <a:ext cx="1909206" cy="2401427"/>
            <a:chOff x="565179" y="569258"/>
            <a:chExt cx="1909206" cy="24014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C122EF-990E-DDA7-5328-9EBD745ACA13}"/>
                </a:ext>
              </a:extLst>
            </p:cNvPr>
            <p:cNvGrpSpPr/>
            <p:nvPr/>
          </p:nvGrpSpPr>
          <p:grpSpPr>
            <a:xfrm>
              <a:off x="919964" y="569258"/>
              <a:ext cx="1106411" cy="713493"/>
              <a:chOff x="2156119" y="1228633"/>
              <a:chExt cx="1106411" cy="713493"/>
            </a:xfrm>
          </p:grpSpPr>
          <p:pic>
            <p:nvPicPr>
              <p:cNvPr id="43" name="Graphic 42" descr="Database outline">
                <a:extLst>
                  <a:ext uri="{FF2B5EF4-FFF2-40B4-BE49-F238E27FC236}">
                    <a16:creationId xmlns:a16="http://schemas.microsoft.com/office/drawing/2014/main" id="{48BB9DF3-0FBB-B245-0A6F-C31A33A71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53E8B0E-236A-92AC-8ED1-B8F0C2C790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6E477-334A-119C-58FA-05C671D5F7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2053" y="1269772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FCA52AA-5946-138B-F655-72D39130A59F}"/>
                </a:ext>
              </a:extLst>
            </p:cNvPr>
            <p:cNvSpPr/>
            <p:nvPr/>
          </p:nvSpPr>
          <p:spPr>
            <a:xfrm>
              <a:off x="1082553" y="1586748"/>
              <a:ext cx="781232" cy="38099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IPTW</a:t>
              </a:r>
              <a:endParaRPr lang="en-GB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8CA339-B033-F9D5-2A80-FBEF0B4E18C1}"/>
                </a:ext>
              </a:extLst>
            </p:cNvPr>
            <p:cNvGrpSpPr/>
            <p:nvPr/>
          </p:nvGrpSpPr>
          <p:grpSpPr>
            <a:xfrm>
              <a:off x="819545" y="2026050"/>
              <a:ext cx="1305016" cy="365125"/>
              <a:chOff x="1520982" y="2665348"/>
              <a:chExt cx="1828800" cy="444908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D95F06D-D46D-7A51-F5CF-B5D96D63A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841699A-A438-DD40-245C-21D9A904CF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923861-F5DA-B5CD-74AB-B4356FA15B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236C2F0-EF12-F93E-89B3-3498A75C0C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5E035B0-241E-C3F4-E086-28684E36E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867181" y="2305745"/>
              <a:ext cx="508731" cy="567149"/>
            </a:xfrm>
            <a:prstGeom prst="rect">
              <a:avLst/>
            </a:prstGeom>
          </p:spPr>
        </p:pic>
        <p:pic>
          <p:nvPicPr>
            <p:cNvPr id="37" name="Graphic 36" descr="No sign outline">
              <a:extLst>
                <a:ext uri="{FF2B5EF4-FFF2-40B4-BE49-F238E27FC236}">
                  <a16:creationId xmlns:a16="http://schemas.microsoft.com/office/drawing/2014/main" id="{5D6286F0-10D1-E6C7-BE11-73182A94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68707" y="2265007"/>
              <a:ext cx="705678" cy="70567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9D69D0B-E41B-53DD-B207-80760AED2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565179" y="2283060"/>
              <a:ext cx="508731" cy="56714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2857A6B-CB2A-06A5-E067-CC315DC63560}"/>
              </a:ext>
            </a:extLst>
          </p:cNvPr>
          <p:cNvSpPr txBox="1"/>
          <p:nvPr/>
        </p:nvSpPr>
        <p:spPr>
          <a:xfrm>
            <a:off x="4845988" y="6003610"/>
            <a:ext cx="724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rial Narrow" panose="020B0606020202030204" pitchFamily="34" charset="0"/>
              </a:rPr>
              <a:t>Yoshida K and </a:t>
            </a:r>
            <a:r>
              <a:rPr lang="en-US" sz="800" dirty="0" err="1">
                <a:latin typeface="Arial Narrow" panose="020B0606020202030204" pitchFamily="34" charset="0"/>
              </a:rPr>
              <a:t>Bartel</a:t>
            </a:r>
            <a:r>
              <a:rPr lang="en-US" sz="800" dirty="0">
                <a:latin typeface="Arial Narrow" panose="020B0606020202030204" pitchFamily="34" charset="0"/>
              </a:rPr>
              <a:t> A. "</a:t>
            </a:r>
            <a:r>
              <a:rPr lang="en-US" sz="800" dirty="0" err="1">
                <a:latin typeface="Arial Narrow" panose="020B0606020202030204" pitchFamily="34" charset="0"/>
              </a:rPr>
              <a:t>tableone</a:t>
            </a:r>
            <a:r>
              <a:rPr lang="en-US" sz="800" dirty="0">
                <a:latin typeface="Arial Narrow" panose="020B0606020202030204" pitchFamily="34" charset="0"/>
              </a:rPr>
              <a:t>: Create 'Table 1' to Describe Baseline Characteristics with or without Propensity Score Weights." https://CRAN.R-project.org/package=tableone (2022)</a:t>
            </a:r>
          </a:p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Therneau</a:t>
            </a:r>
            <a:r>
              <a:rPr lang="en-US" sz="800" dirty="0">
                <a:latin typeface="Arial Narrow" panose="020B0606020202030204" pitchFamily="34" charset="0"/>
              </a:rPr>
              <a:t> T. "A Package for Survival Analysis in R." </a:t>
            </a:r>
            <a:r>
              <a:rPr lang="en-US" sz="800" i="1" dirty="0">
                <a:latin typeface="Arial Narrow" panose="020B0606020202030204" pitchFamily="34" charset="0"/>
              </a:rPr>
              <a:t>https://CRAN.R-project.org/package=survival </a:t>
            </a:r>
            <a:r>
              <a:rPr lang="en-US" sz="800" dirty="0">
                <a:latin typeface="Arial Narrow" panose="020B0606020202030204" pitchFamily="34" charset="0"/>
              </a:rPr>
              <a:t>(2022)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20425C-3E9F-D120-2FDF-73BC87D42E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0000"/>
                    </a14:imgEffect>
                    <a14:imgEffect>
                      <a14:brightnessContrast bright="-31000" contrast="99000"/>
                    </a14:imgEffect>
                  </a14:imgLayer>
                </a14:imgProps>
              </a:ext>
            </a:extLst>
          </a:blip>
          <a:srcRect b="11895"/>
          <a:stretch/>
        </p:blipFill>
        <p:spPr>
          <a:xfrm>
            <a:off x="3613501" y="176013"/>
            <a:ext cx="7988112" cy="578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F998D4-311C-B135-770B-08DE2340AAEA}"/>
              </a:ext>
            </a:extLst>
          </p:cNvPr>
          <p:cNvSpPr/>
          <p:nvPr/>
        </p:nvSpPr>
        <p:spPr>
          <a:xfrm>
            <a:off x="419157" y="2969943"/>
            <a:ext cx="2743200" cy="457200"/>
          </a:xfrm>
          <a:prstGeom prst="roundRect">
            <a:avLst>
              <a:gd name="adj" fmla="val 1594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Already balanced</a:t>
            </a:r>
            <a:endParaRPr lang="en-GB" sz="1600" dirty="0">
              <a:latin typeface="Arial Rounded MT Bold" panose="020F07040305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600633-B451-E0F2-75D6-5E5CBB82D158}"/>
              </a:ext>
            </a:extLst>
          </p:cNvPr>
          <p:cNvSpPr/>
          <p:nvPr/>
        </p:nvSpPr>
        <p:spPr>
          <a:xfrm>
            <a:off x="3645762" y="4865144"/>
            <a:ext cx="4682544" cy="175535"/>
          </a:xfrm>
          <a:prstGeom prst="roundRect">
            <a:avLst>
              <a:gd name="adj" fmla="val 6158"/>
            </a:avLst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F034DB-D9D6-B552-9684-EDBFA80DF0E3}"/>
              </a:ext>
            </a:extLst>
          </p:cNvPr>
          <p:cNvSpPr/>
          <p:nvPr/>
        </p:nvSpPr>
        <p:spPr>
          <a:xfrm>
            <a:off x="419157" y="3496920"/>
            <a:ext cx="2743200" cy="457200"/>
          </a:xfrm>
          <a:prstGeom prst="roundRect">
            <a:avLst>
              <a:gd name="adj" fmla="val 17921"/>
            </a:avLst>
          </a:prstGeom>
          <a:solidFill>
            <a:srgbClr val="EE7700"/>
          </a:solidFill>
          <a:ln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Balanced post-IPTW</a:t>
            </a:r>
            <a:endParaRPr lang="en-GB" sz="1600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05B0EC-9FA0-562E-27F6-9E8132DFD6C7}"/>
              </a:ext>
            </a:extLst>
          </p:cNvPr>
          <p:cNvSpPr/>
          <p:nvPr/>
        </p:nvSpPr>
        <p:spPr>
          <a:xfrm>
            <a:off x="3645762" y="2668223"/>
            <a:ext cx="7923590" cy="1277722"/>
          </a:xfrm>
          <a:prstGeom prst="roundRect">
            <a:avLst>
              <a:gd name="adj" fmla="val 2877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81CC67-3422-2394-9CE3-E52CB7363A01}"/>
              </a:ext>
            </a:extLst>
          </p:cNvPr>
          <p:cNvSpPr/>
          <p:nvPr/>
        </p:nvSpPr>
        <p:spPr>
          <a:xfrm>
            <a:off x="3645762" y="1206037"/>
            <a:ext cx="7923590" cy="716664"/>
          </a:xfrm>
          <a:prstGeom prst="roundRect">
            <a:avLst>
              <a:gd name="adj" fmla="val 3439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735080-85A4-75F2-B4D2-AF8F6BF21C97}"/>
              </a:ext>
            </a:extLst>
          </p:cNvPr>
          <p:cNvSpPr/>
          <p:nvPr/>
        </p:nvSpPr>
        <p:spPr>
          <a:xfrm>
            <a:off x="3645762" y="4692608"/>
            <a:ext cx="7923590" cy="175535"/>
          </a:xfrm>
          <a:prstGeom prst="roundRect">
            <a:avLst>
              <a:gd name="adj" fmla="val 6413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1B59B3-9DD5-6C29-53E3-7768F95B6CF8}"/>
              </a:ext>
            </a:extLst>
          </p:cNvPr>
          <p:cNvSpPr/>
          <p:nvPr/>
        </p:nvSpPr>
        <p:spPr>
          <a:xfrm>
            <a:off x="3645762" y="5779642"/>
            <a:ext cx="7923590" cy="177851"/>
          </a:xfrm>
          <a:prstGeom prst="roundRect">
            <a:avLst>
              <a:gd name="adj" fmla="val 6413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81E5C8-2D9B-ADE5-B4A0-84709783BE76}"/>
              </a:ext>
            </a:extLst>
          </p:cNvPr>
          <p:cNvSpPr/>
          <p:nvPr/>
        </p:nvSpPr>
        <p:spPr>
          <a:xfrm>
            <a:off x="3645762" y="1937767"/>
            <a:ext cx="7923590" cy="716664"/>
          </a:xfrm>
          <a:prstGeom prst="roundRect">
            <a:avLst>
              <a:gd name="adj" fmla="val 3439"/>
            </a:avLst>
          </a:prstGeom>
          <a:solidFill>
            <a:srgbClr val="C00000">
              <a:alpha val="20000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488D3A-9695-AF91-6B04-816133F80B41}"/>
              </a:ext>
            </a:extLst>
          </p:cNvPr>
          <p:cNvSpPr/>
          <p:nvPr/>
        </p:nvSpPr>
        <p:spPr>
          <a:xfrm>
            <a:off x="3645762" y="3955798"/>
            <a:ext cx="7923590" cy="729453"/>
          </a:xfrm>
          <a:prstGeom prst="roundRect">
            <a:avLst>
              <a:gd name="adj" fmla="val 3439"/>
            </a:avLst>
          </a:prstGeom>
          <a:solidFill>
            <a:srgbClr val="C00000">
              <a:alpha val="20000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CABBC2-F6BD-7B29-3141-4FC1BBAD86E3}"/>
              </a:ext>
            </a:extLst>
          </p:cNvPr>
          <p:cNvSpPr/>
          <p:nvPr/>
        </p:nvSpPr>
        <p:spPr>
          <a:xfrm>
            <a:off x="419157" y="4023896"/>
            <a:ext cx="2743200" cy="457200"/>
          </a:xfrm>
          <a:prstGeom prst="roundRect">
            <a:avLst>
              <a:gd name="adj" fmla="val 1594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Unbalanced post-IPTW</a:t>
            </a:r>
            <a:endParaRPr lang="en-GB" sz="1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14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found: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15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E1B13A-EC2A-2BCF-2EFA-5C30CD4CD0C4}"/>
              </a:ext>
            </a:extLst>
          </p:cNvPr>
          <p:cNvGrpSpPr/>
          <p:nvPr/>
        </p:nvGrpSpPr>
        <p:grpSpPr>
          <a:xfrm>
            <a:off x="565179" y="569258"/>
            <a:ext cx="1909206" cy="2401427"/>
            <a:chOff x="565179" y="569258"/>
            <a:chExt cx="1909206" cy="240142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1C122EF-990E-DDA7-5328-9EBD745ACA13}"/>
                </a:ext>
              </a:extLst>
            </p:cNvPr>
            <p:cNvGrpSpPr/>
            <p:nvPr/>
          </p:nvGrpSpPr>
          <p:grpSpPr>
            <a:xfrm>
              <a:off x="919964" y="569258"/>
              <a:ext cx="1106411" cy="713493"/>
              <a:chOff x="2156119" y="1228633"/>
              <a:chExt cx="1106411" cy="713493"/>
            </a:xfrm>
          </p:grpSpPr>
          <p:pic>
            <p:nvPicPr>
              <p:cNvPr id="43" name="Graphic 42" descr="Database outline">
                <a:extLst>
                  <a:ext uri="{FF2B5EF4-FFF2-40B4-BE49-F238E27FC236}">
                    <a16:creationId xmlns:a16="http://schemas.microsoft.com/office/drawing/2014/main" id="{48BB9DF3-0FBB-B245-0A6F-C31A33A71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53E8B0E-236A-92AC-8ED1-B8F0C2C790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6E477-334A-119C-58FA-05C671D5F71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2053" y="1269772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FCA52AA-5946-138B-F655-72D39130A59F}"/>
                </a:ext>
              </a:extLst>
            </p:cNvPr>
            <p:cNvSpPr/>
            <p:nvPr/>
          </p:nvSpPr>
          <p:spPr>
            <a:xfrm>
              <a:off x="1082553" y="1586748"/>
              <a:ext cx="781232" cy="380997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IPTW</a:t>
              </a:r>
              <a:endParaRPr lang="en-GB" sz="14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8CA339-B033-F9D5-2A80-FBEF0B4E18C1}"/>
                </a:ext>
              </a:extLst>
            </p:cNvPr>
            <p:cNvGrpSpPr/>
            <p:nvPr/>
          </p:nvGrpSpPr>
          <p:grpSpPr>
            <a:xfrm>
              <a:off x="819545" y="2026050"/>
              <a:ext cx="1305016" cy="365125"/>
              <a:chOff x="1520982" y="2665348"/>
              <a:chExt cx="1828800" cy="444908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D95F06D-D46D-7A51-F5CF-B5D96D63A7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841699A-A438-DD40-245C-21D9A904CF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F923861-F5DA-B5CD-74AB-B4356FA15B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236C2F0-EF12-F93E-89B3-3498A75C0C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5E035B0-241E-C3F4-E086-28684E36E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867181" y="2305745"/>
              <a:ext cx="508731" cy="567149"/>
            </a:xfrm>
            <a:prstGeom prst="rect">
              <a:avLst/>
            </a:prstGeom>
          </p:spPr>
        </p:pic>
        <p:pic>
          <p:nvPicPr>
            <p:cNvPr id="37" name="Graphic 36" descr="No sign outline">
              <a:extLst>
                <a:ext uri="{FF2B5EF4-FFF2-40B4-BE49-F238E27FC236}">
                  <a16:creationId xmlns:a16="http://schemas.microsoft.com/office/drawing/2014/main" id="{5D6286F0-10D1-E6C7-BE11-73182A945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68707" y="2265007"/>
              <a:ext cx="705678" cy="70567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9D69D0B-E41B-53DD-B207-80760AED2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565179" y="2283060"/>
              <a:ext cx="508731" cy="567149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2857A6B-CB2A-06A5-E067-CC315DC63560}"/>
              </a:ext>
            </a:extLst>
          </p:cNvPr>
          <p:cNvSpPr txBox="1"/>
          <p:nvPr/>
        </p:nvSpPr>
        <p:spPr>
          <a:xfrm>
            <a:off x="4845988" y="6003610"/>
            <a:ext cx="724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latin typeface="Arial Narrow" panose="020B0606020202030204" pitchFamily="34" charset="0"/>
              </a:rPr>
              <a:t>Yoshida K and </a:t>
            </a:r>
            <a:r>
              <a:rPr lang="en-US" sz="800" dirty="0" err="1">
                <a:latin typeface="Arial Narrow" panose="020B0606020202030204" pitchFamily="34" charset="0"/>
              </a:rPr>
              <a:t>Bartel</a:t>
            </a:r>
            <a:r>
              <a:rPr lang="en-US" sz="800" dirty="0">
                <a:latin typeface="Arial Narrow" panose="020B0606020202030204" pitchFamily="34" charset="0"/>
              </a:rPr>
              <a:t> A. "</a:t>
            </a:r>
            <a:r>
              <a:rPr lang="en-US" sz="800" dirty="0" err="1">
                <a:latin typeface="Arial Narrow" panose="020B0606020202030204" pitchFamily="34" charset="0"/>
              </a:rPr>
              <a:t>tableone</a:t>
            </a:r>
            <a:r>
              <a:rPr lang="en-US" sz="800" dirty="0">
                <a:latin typeface="Arial Narrow" panose="020B0606020202030204" pitchFamily="34" charset="0"/>
              </a:rPr>
              <a:t>: Create 'Table 1' to Describe Baseline Characteristics with or without Propensity Score Weights." https://CRAN.R-project.org/package=tableone (2022)</a:t>
            </a:r>
          </a:p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Therneau</a:t>
            </a:r>
            <a:r>
              <a:rPr lang="en-US" sz="800" dirty="0">
                <a:latin typeface="Arial Narrow" panose="020B0606020202030204" pitchFamily="34" charset="0"/>
              </a:rPr>
              <a:t> T. "A Package for Survival Analysis in R." </a:t>
            </a:r>
            <a:r>
              <a:rPr lang="en-US" sz="800" i="1" dirty="0">
                <a:latin typeface="Arial Narrow" panose="020B0606020202030204" pitchFamily="34" charset="0"/>
              </a:rPr>
              <a:t>https://CRAN.R-project.org/package=survival </a:t>
            </a:r>
            <a:r>
              <a:rPr lang="en-US" sz="800" dirty="0">
                <a:latin typeface="Arial Narrow" panose="020B0606020202030204" pitchFamily="34" charset="0"/>
              </a:rPr>
              <a:t>(2022)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20425C-3E9F-D120-2FDF-73BC87D42E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40000"/>
                    </a14:imgEffect>
                    <a14:imgEffect>
                      <a14:brightnessContrast bright="-31000" contrast="99000"/>
                    </a14:imgEffect>
                  </a14:imgLayer>
                </a14:imgProps>
              </a:ext>
            </a:extLst>
          </a:blip>
          <a:srcRect b="11895"/>
          <a:stretch/>
        </p:blipFill>
        <p:spPr>
          <a:xfrm>
            <a:off x="3613501" y="176013"/>
            <a:ext cx="7988112" cy="578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F998D4-311C-B135-770B-08DE2340AAEA}"/>
              </a:ext>
            </a:extLst>
          </p:cNvPr>
          <p:cNvSpPr/>
          <p:nvPr/>
        </p:nvSpPr>
        <p:spPr>
          <a:xfrm>
            <a:off x="419157" y="2969943"/>
            <a:ext cx="2743200" cy="457200"/>
          </a:xfrm>
          <a:prstGeom prst="roundRect">
            <a:avLst>
              <a:gd name="adj" fmla="val 1594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Already balanced</a:t>
            </a:r>
            <a:endParaRPr lang="en-GB" sz="1600" dirty="0">
              <a:latin typeface="Arial Rounded MT Bold" panose="020F07040305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6600633-B451-E0F2-75D6-5E5CBB82D158}"/>
              </a:ext>
            </a:extLst>
          </p:cNvPr>
          <p:cNvSpPr/>
          <p:nvPr/>
        </p:nvSpPr>
        <p:spPr>
          <a:xfrm>
            <a:off x="3645762" y="4865144"/>
            <a:ext cx="4682544" cy="175535"/>
          </a:xfrm>
          <a:prstGeom prst="roundRect">
            <a:avLst>
              <a:gd name="adj" fmla="val 6158"/>
            </a:avLst>
          </a:prstGeom>
          <a:solidFill>
            <a:srgbClr val="00B050">
              <a:alpha val="2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F034DB-D9D6-B552-9684-EDBFA80DF0E3}"/>
              </a:ext>
            </a:extLst>
          </p:cNvPr>
          <p:cNvSpPr/>
          <p:nvPr/>
        </p:nvSpPr>
        <p:spPr>
          <a:xfrm>
            <a:off x="419157" y="3496920"/>
            <a:ext cx="2743200" cy="457200"/>
          </a:xfrm>
          <a:prstGeom prst="roundRect">
            <a:avLst>
              <a:gd name="adj" fmla="val 17921"/>
            </a:avLst>
          </a:prstGeom>
          <a:solidFill>
            <a:srgbClr val="EE7700"/>
          </a:solidFill>
          <a:ln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Balanced post-IPTW</a:t>
            </a:r>
            <a:endParaRPr lang="en-GB" sz="1600" dirty="0">
              <a:latin typeface="Arial Rounded MT Bold" panose="020F070403050403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05B0EC-9FA0-562E-27F6-9E8132DFD6C7}"/>
              </a:ext>
            </a:extLst>
          </p:cNvPr>
          <p:cNvSpPr/>
          <p:nvPr/>
        </p:nvSpPr>
        <p:spPr>
          <a:xfrm>
            <a:off x="3645762" y="2668223"/>
            <a:ext cx="7923590" cy="1277722"/>
          </a:xfrm>
          <a:prstGeom prst="roundRect">
            <a:avLst>
              <a:gd name="adj" fmla="val 2877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81CC67-3422-2394-9CE3-E52CB7363A01}"/>
              </a:ext>
            </a:extLst>
          </p:cNvPr>
          <p:cNvSpPr/>
          <p:nvPr/>
        </p:nvSpPr>
        <p:spPr>
          <a:xfrm>
            <a:off x="3645762" y="1206037"/>
            <a:ext cx="7923590" cy="716664"/>
          </a:xfrm>
          <a:prstGeom prst="roundRect">
            <a:avLst>
              <a:gd name="adj" fmla="val 3439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735080-85A4-75F2-B4D2-AF8F6BF21C97}"/>
              </a:ext>
            </a:extLst>
          </p:cNvPr>
          <p:cNvSpPr/>
          <p:nvPr/>
        </p:nvSpPr>
        <p:spPr>
          <a:xfrm>
            <a:off x="3645762" y="4692608"/>
            <a:ext cx="7923590" cy="175535"/>
          </a:xfrm>
          <a:prstGeom prst="roundRect">
            <a:avLst>
              <a:gd name="adj" fmla="val 6413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1B59B3-9DD5-6C29-53E3-7768F95B6CF8}"/>
              </a:ext>
            </a:extLst>
          </p:cNvPr>
          <p:cNvSpPr/>
          <p:nvPr/>
        </p:nvSpPr>
        <p:spPr>
          <a:xfrm>
            <a:off x="3645762" y="5779642"/>
            <a:ext cx="7923590" cy="177851"/>
          </a:xfrm>
          <a:prstGeom prst="roundRect">
            <a:avLst>
              <a:gd name="adj" fmla="val 6413"/>
            </a:avLst>
          </a:prstGeom>
          <a:solidFill>
            <a:srgbClr val="EE7700">
              <a:alpha val="20000"/>
            </a:srgbClr>
          </a:solidFill>
          <a:ln w="6350">
            <a:solidFill>
              <a:srgbClr val="EE7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81E5C8-2D9B-ADE5-B4A0-84709783BE76}"/>
              </a:ext>
            </a:extLst>
          </p:cNvPr>
          <p:cNvSpPr/>
          <p:nvPr/>
        </p:nvSpPr>
        <p:spPr>
          <a:xfrm>
            <a:off x="3645762" y="1937767"/>
            <a:ext cx="7923590" cy="716664"/>
          </a:xfrm>
          <a:prstGeom prst="roundRect">
            <a:avLst>
              <a:gd name="adj" fmla="val 3439"/>
            </a:avLst>
          </a:prstGeom>
          <a:solidFill>
            <a:srgbClr val="C00000">
              <a:alpha val="20000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9488D3A-9695-AF91-6B04-816133F80B41}"/>
              </a:ext>
            </a:extLst>
          </p:cNvPr>
          <p:cNvSpPr/>
          <p:nvPr/>
        </p:nvSpPr>
        <p:spPr>
          <a:xfrm>
            <a:off x="3645762" y="3955798"/>
            <a:ext cx="7923590" cy="729453"/>
          </a:xfrm>
          <a:prstGeom prst="roundRect">
            <a:avLst>
              <a:gd name="adj" fmla="val 3439"/>
            </a:avLst>
          </a:prstGeom>
          <a:solidFill>
            <a:srgbClr val="C00000">
              <a:alpha val="20000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CABBC2-F6BD-7B29-3141-4FC1BBAD86E3}"/>
              </a:ext>
            </a:extLst>
          </p:cNvPr>
          <p:cNvSpPr/>
          <p:nvPr/>
        </p:nvSpPr>
        <p:spPr>
          <a:xfrm>
            <a:off x="419157" y="4023896"/>
            <a:ext cx="2743200" cy="457200"/>
          </a:xfrm>
          <a:prstGeom prst="roundRect">
            <a:avLst>
              <a:gd name="adj" fmla="val 1594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 Rounded MT Bold" panose="020F0704030504030204" pitchFamily="34" charset="0"/>
              </a:rPr>
              <a:t>Unbalanced post-IPTW</a:t>
            </a:r>
            <a:endParaRPr lang="en-GB" sz="1600" dirty="0">
              <a:latin typeface="Arial Rounded MT Bold" panose="020F07040305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95E1D-2CDC-AE3E-A6DE-3055BD31C580}"/>
              </a:ext>
            </a:extLst>
          </p:cNvPr>
          <p:cNvGrpSpPr/>
          <p:nvPr/>
        </p:nvGrpSpPr>
        <p:grpSpPr>
          <a:xfrm>
            <a:off x="277141" y="4453312"/>
            <a:ext cx="4683569" cy="1681944"/>
            <a:chOff x="257263" y="4175017"/>
            <a:chExt cx="4683569" cy="168194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C508FB-B7C9-F8B9-FFE0-660229C6C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7263" y="4715092"/>
              <a:ext cx="4683569" cy="1141869"/>
            </a:xfrm>
            <a:prstGeom prst="rect">
              <a:avLst/>
            </a:prstGeom>
            <a:effectLst>
              <a:outerShdw blurRad="165100" dist="101600" dir="2700000" sx="101000" sy="101000" algn="tl" rotWithShape="0">
                <a:prstClr val="black">
                  <a:alpha val="60000"/>
                </a:prstClr>
              </a:outerShdw>
            </a:effectLst>
          </p:spPr>
        </p:pic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645F28F-2B34-1AE0-88A1-2FE451778E34}"/>
                </a:ext>
              </a:extLst>
            </p:cNvPr>
            <p:cNvSpPr/>
            <p:nvPr/>
          </p:nvSpPr>
          <p:spPr>
            <a:xfrm>
              <a:off x="3663719" y="4875011"/>
              <a:ext cx="1257062" cy="381000"/>
            </a:xfrm>
            <a:prstGeom prst="roundRect">
              <a:avLst>
                <a:gd name="adj" fmla="val 3439"/>
              </a:avLst>
            </a:prstGeom>
            <a:solidFill>
              <a:srgbClr val="C00000">
                <a:alpha val="2000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091F19B-88ED-96D6-0D56-62C118400FC9}"/>
                </a:ext>
              </a:extLst>
            </p:cNvPr>
            <p:cNvCxnSpPr>
              <a:cxnSpLocks/>
            </p:cNvCxnSpPr>
            <p:nvPr/>
          </p:nvCxnSpPr>
          <p:spPr>
            <a:xfrm>
              <a:off x="3112671" y="4175017"/>
              <a:ext cx="568140" cy="695982"/>
            </a:xfrm>
            <a:prstGeom prst="straightConnector1">
              <a:avLst/>
            </a:prstGeom>
            <a:ln w="57150">
              <a:gradFill>
                <a:gsLst>
                  <a:gs pos="10000">
                    <a:srgbClr val="C00000"/>
                  </a:gs>
                  <a:gs pos="96000">
                    <a:srgbClr val="FF0000"/>
                  </a:gs>
                </a:gsLst>
                <a:lin ang="5400000" scaled="1"/>
              </a:gra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1267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found: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556BC67-9CD3-6DCB-9B1F-8C5063ECE35B}"/>
              </a:ext>
            </a:extLst>
          </p:cNvPr>
          <p:cNvGrpSpPr/>
          <p:nvPr/>
        </p:nvGrpSpPr>
        <p:grpSpPr>
          <a:xfrm>
            <a:off x="5170536" y="1099445"/>
            <a:ext cx="6376492" cy="4595087"/>
            <a:chOff x="5246424" y="516834"/>
            <a:chExt cx="6376492" cy="4595087"/>
          </a:xfrm>
        </p:grpSpPr>
        <p:pic>
          <p:nvPicPr>
            <p:cNvPr id="10" name="Picture 9" descr="Chart, histogram&#10;&#10;Description automatically generated">
              <a:extLst>
                <a:ext uri="{FF2B5EF4-FFF2-40B4-BE49-F238E27FC236}">
                  <a16:creationId xmlns:a16="http://schemas.microsoft.com/office/drawing/2014/main" id="{B8ED89C8-6600-A296-8562-A648B0F9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669" y="1131767"/>
              <a:ext cx="6368247" cy="39801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461036-2AE9-6CAC-6A37-7B14A722823E}"/>
                </a:ext>
              </a:extLst>
            </p:cNvPr>
            <p:cNvSpPr txBox="1"/>
            <p:nvPr/>
          </p:nvSpPr>
          <p:spPr>
            <a:xfrm>
              <a:off x="6181076" y="1422218"/>
              <a:ext cx="2165978" cy="41549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 Rounded MT Bold" panose="020F0704030504030204" pitchFamily="34" charset="0"/>
                </a:rPr>
                <a:t>HR = 0.85 (95% CI: 0.61 – 1.19)</a:t>
              </a:r>
            </a:p>
            <a:p>
              <a:r>
                <a:rPr lang="en-US" sz="1050" dirty="0">
                  <a:latin typeface="Arial Rounded MT Bold" panose="020F0704030504030204" pitchFamily="34" charset="0"/>
                </a:rPr>
                <a:t>p-value = 0.813 </a:t>
              </a:r>
              <a:endParaRPr lang="en-GB" sz="105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FE76DC-8F4D-257A-D144-42DFE1A9D118}"/>
                </a:ext>
              </a:extLst>
            </p:cNvPr>
            <p:cNvSpPr txBox="1"/>
            <p:nvPr/>
          </p:nvSpPr>
          <p:spPr>
            <a:xfrm>
              <a:off x="9370989" y="1422218"/>
              <a:ext cx="2165978" cy="41549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Arial Rounded MT Bold" panose="020F0704030504030204" pitchFamily="34" charset="0"/>
                </a:rPr>
                <a:t>HR = 0.68 (95% CI: 0.47 – 0.98)</a:t>
              </a:r>
            </a:p>
            <a:p>
              <a:r>
                <a:rPr lang="en-US" sz="1050" dirty="0">
                  <a:latin typeface="Arial Rounded MT Bold" panose="020F0704030504030204" pitchFamily="34" charset="0"/>
                </a:rPr>
                <a:t>p-value = 0.037 </a:t>
              </a:r>
              <a:endParaRPr lang="en-GB" sz="105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DDDEE1-0276-AEE5-218B-547390F37327}"/>
                </a:ext>
              </a:extLst>
            </p:cNvPr>
            <p:cNvSpPr txBox="1"/>
            <p:nvPr/>
          </p:nvSpPr>
          <p:spPr>
            <a:xfrm>
              <a:off x="7814486" y="4463303"/>
              <a:ext cx="1248612" cy="27699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Time (months)</a:t>
              </a:r>
              <a:endParaRPr lang="en-GB" sz="12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63D9F5-EEF0-26A6-C13C-6DB94A89E4FF}"/>
                </a:ext>
              </a:extLst>
            </p:cNvPr>
            <p:cNvSpPr txBox="1"/>
            <p:nvPr/>
          </p:nvSpPr>
          <p:spPr>
            <a:xfrm>
              <a:off x="5246424" y="2499590"/>
              <a:ext cx="369332" cy="1244508"/>
            </a:xfrm>
            <a:prstGeom prst="rect">
              <a:avLst/>
            </a:prstGeom>
            <a:noFill/>
            <a:ln w="28575">
              <a:noFill/>
            </a:ln>
          </p:spPr>
          <p:txBody>
            <a:bodyPr vert="vert270" wrap="none" rtlCol="0">
              <a:spAutoFit/>
            </a:bodyPr>
            <a:lstStyle/>
            <a:p>
              <a:r>
                <a:rPr lang="en-US" sz="1200" dirty="0">
                  <a:latin typeface="Arial Rounded MT Bold" panose="020F0704030504030204" pitchFamily="34" charset="0"/>
                </a:rPr>
                <a:t>Overall survival</a:t>
              </a:r>
              <a:endParaRPr lang="en-GB" sz="12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941193-F556-7808-90D6-869A74475DAA}"/>
                </a:ext>
              </a:extLst>
            </p:cNvPr>
            <p:cNvSpPr txBox="1"/>
            <p:nvPr/>
          </p:nvSpPr>
          <p:spPr>
            <a:xfrm>
              <a:off x="7446309" y="516834"/>
              <a:ext cx="1984967" cy="30777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 Rounded MT Bold" panose="020F0704030504030204" pitchFamily="34" charset="0"/>
                </a:rPr>
                <a:t>Kaplan-Meier curves</a:t>
              </a:r>
              <a:endParaRPr lang="en-GB" sz="14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AF1561-2DAA-EA75-FC89-ED5216FD253F}"/>
                </a:ext>
              </a:extLst>
            </p:cNvPr>
            <p:cNvSpPr txBox="1"/>
            <p:nvPr/>
          </p:nvSpPr>
          <p:spPr>
            <a:xfrm>
              <a:off x="6005743" y="1029956"/>
              <a:ext cx="4444781" cy="27699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 Rounded MT Bold" panose="020F0704030504030204" pitchFamily="34" charset="0"/>
                </a:rPr>
                <a:t>Unweighted                                                           IPTW weighted</a:t>
              </a:r>
              <a:endParaRPr lang="en-GB" sz="12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E7D511-D815-1E7B-FE3B-24B8CE652128}"/>
                </a:ext>
              </a:extLst>
            </p:cNvPr>
            <p:cNvSpPr/>
            <p:nvPr/>
          </p:nvSpPr>
          <p:spPr>
            <a:xfrm>
              <a:off x="5690401" y="1013588"/>
              <a:ext cx="277834" cy="28964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F3F8C1-45B2-4D08-14F3-75E27C7D7C90}"/>
                </a:ext>
              </a:extLst>
            </p:cNvPr>
            <p:cNvSpPr/>
            <p:nvPr/>
          </p:nvSpPr>
          <p:spPr>
            <a:xfrm>
              <a:off x="8867618" y="1013588"/>
              <a:ext cx="277834" cy="28964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B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DD7A065-6C00-1B66-A71C-F9FE030984B3}"/>
              </a:ext>
            </a:extLst>
          </p:cNvPr>
          <p:cNvSpPr txBox="1"/>
          <p:nvPr/>
        </p:nvSpPr>
        <p:spPr>
          <a:xfrm>
            <a:off x="4845988" y="6003610"/>
            <a:ext cx="7241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Kassambara</a:t>
            </a:r>
            <a:r>
              <a:rPr lang="en-US" sz="800" dirty="0">
                <a:latin typeface="Arial Narrow" panose="020B0606020202030204" pitchFamily="34" charset="0"/>
              </a:rPr>
              <a:t> A et. al. "</a:t>
            </a:r>
            <a:r>
              <a:rPr lang="en-US" sz="800" dirty="0" err="1">
                <a:latin typeface="Arial Narrow" panose="020B0606020202030204" pitchFamily="34" charset="0"/>
              </a:rPr>
              <a:t>survminer</a:t>
            </a:r>
            <a:r>
              <a:rPr lang="en-US" sz="800" dirty="0">
                <a:latin typeface="Arial Narrow" panose="020B0606020202030204" pitchFamily="34" charset="0"/>
              </a:rPr>
              <a:t>: Drawing Survival Curves using 'ggplot2'." https://CRAN.R-project.org/package=survminer (2021)</a:t>
            </a:r>
          </a:p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Therneau</a:t>
            </a:r>
            <a:r>
              <a:rPr lang="en-US" sz="800" dirty="0">
                <a:latin typeface="Arial Narrow" panose="020B0606020202030204" pitchFamily="34" charset="0"/>
              </a:rPr>
              <a:t> T. "A Package for Survival Analysis in R." </a:t>
            </a:r>
            <a:r>
              <a:rPr lang="en-US" sz="800" i="1" dirty="0">
                <a:latin typeface="Arial Narrow" panose="020B0606020202030204" pitchFamily="34" charset="0"/>
              </a:rPr>
              <a:t>https://CRAN.R-project.org/package=survival </a:t>
            </a:r>
            <a:r>
              <a:rPr lang="en-US" sz="800" dirty="0">
                <a:latin typeface="Arial Narrow" panose="020B0606020202030204" pitchFamily="34" charset="0"/>
              </a:rPr>
              <a:t>(2022)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D798E3-E2A3-36CF-68EE-BBF986611AA4}"/>
              </a:ext>
            </a:extLst>
          </p:cNvPr>
          <p:cNvGrpSpPr/>
          <p:nvPr/>
        </p:nvGrpSpPr>
        <p:grpSpPr>
          <a:xfrm>
            <a:off x="826169" y="1259037"/>
            <a:ext cx="4388560" cy="4094876"/>
            <a:chOff x="253417" y="1259037"/>
            <a:chExt cx="4388560" cy="4094876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9EEA145E-C159-BE05-76C6-5D72A7F2E2B5}"/>
                </a:ext>
              </a:extLst>
            </p:cNvPr>
            <p:cNvSpPr txBox="1">
              <a:spLocks/>
            </p:cNvSpPr>
            <p:nvPr/>
          </p:nvSpPr>
          <p:spPr>
            <a:xfrm>
              <a:off x="642796" y="1259037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Real-world data analysis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3B3A989-58AB-BCB4-1B9F-1B96FAC89197}"/>
                </a:ext>
              </a:extLst>
            </p:cNvPr>
            <p:cNvGrpSpPr/>
            <p:nvPr/>
          </p:nvGrpSpPr>
          <p:grpSpPr>
            <a:xfrm>
              <a:off x="1798464" y="1687082"/>
              <a:ext cx="1106411" cy="713493"/>
              <a:chOff x="2156119" y="1228633"/>
              <a:chExt cx="1106411" cy="713493"/>
            </a:xfrm>
          </p:grpSpPr>
          <p:pic>
            <p:nvPicPr>
              <p:cNvPr id="35" name="Graphic 34" descr="Database outline">
                <a:extLst>
                  <a:ext uri="{FF2B5EF4-FFF2-40B4-BE49-F238E27FC236}">
                    <a16:creationId xmlns:a16="http://schemas.microsoft.com/office/drawing/2014/main" id="{1FAE7D37-A9EE-4932-A9DB-57F6FF3A8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5F1B1A9-1CA4-2A75-F9C8-32776E0547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965D2E-D281-75CE-33FA-CDB5A24198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5464" y="2387596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858E5FA-FC67-4B93-642E-1B7E46F1CF11}"/>
                </a:ext>
              </a:extLst>
            </p:cNvPr>
            <p:cNvSpPr/>
            <p:nvPr/>
          </p:nvSpPr>
          <p:spPr>
            <a:xfrm>
              <a:off x="778598" y="2719680"/>
              <a:ext cx="3358836" cy="64781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NSCLC patients on anti-PD-1/PD-L1 monotherapy </a:t>
              </a:r>
              <a:endParaRPr lang="en-GB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5F6B275-B69D-C477-D45C-F705C5310A89}"/>
                </a:ext>
              </a:extLst>
            </p:cNvPr>
            <p:cNvGrpSpPr/>
            <p:nvPr/>
          </p:nvGrpSpPr>
          <p:grpSpPr>
            <a:xfrm>
              <a:off x="1520982" y="3429000"/>
              <a:ext cx="1828800" cy="444908"/>
              <a:chOff x="1520982" y="2665348"/>
              <a:chExt cx="1828800" cy="444908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49BE669-8C48-28E8-50C3-92A48E2863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7ED80A6-DC38-C23D-CA54-E8365181FE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A27C259-3887-23E6-8EE5-D29772521C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9A2E784-3398-1FBB-11CD-8BCAD3A8D7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1F57792-70B5-718A-B11F-E5A0BB033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097" t="6275" r="19966" b="7292"/>
            <a:stretch/>
          </p:blipFill>
          <p:spPr>
            <a:xfrm>
              <a:off x="1281364" y="3973040"/>
              <a:ext cx="508731" cy="68437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EED4DF7-7EB7-9D75-4311-64859FB5E4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097" t="6275" r="19966" b="7292"/>
            <a:stretch/>
          </p:blipFill>
          <p:spPr>
            <a:xfrm>
              <a:off x="3118996" y="3995162"/>
              <a:ext cx="508731" cy="684378"/>
            </a:xfrm>
            <a:prstGeom prst="rect">
              <a:avLst/>
            </a:prstGeom>
          </p:spPr>
        </p:pic>
        <p:pic>
          <p:nvPicPr>
            <p:cNvPr id="29" name="Graphic 28" descr="No sign outline">
              <a:extLst>
                <a:ext uri="{FF2B5EF4-FFF2-40B4-BE49-F238E27FC236}">
                  <a16:creationId xmlns:a16="http://schemas.microsoft.com/office/drawing/2014/main" id="{98D490E3-8CB8-FCAC-096A-ECA490C7F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92582" y="3885496"/>
              <a:ext cx="914400" cy="914400"/>
            </a:xfrm>
            <a:prstGeom prst="rect">
              <a:avLst/>
            </a:prstGeom>
          </p:spPr>
        </p:pic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2FA9AB2F-84D6-3E61-E210-C3728D3F1BD5}"/>
                </a:ext>
              </a:extLst>
            </p:cNvPr>
            <p:cNvSpPr txBox="1">
              <a:spLocks/>
            </p:cNvSpPr>
            <p:nvPr/>
          </p:nvSpPr>
          <p:spPr>
            <a:xfrm>
              <a:off x="253417" y="4738962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Ever-smokers        Never-smokers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82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The publication: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5CB47-9D45-D4CC-D134-CCEA6A97C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brightnessContrast bright="-7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6966" y="1135299"/>
            <a:ext cx="7078068" cy="304333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914696438">
                  <a:custGeom>
                    <a:avLst/>
                    <a:gdLst>
                      <a:gd name="connsiteX0" fmla="*/ 0 w 6207799"/>
                      <a:gd name="connsiteY0" fmla="*/ 0 h 2669151"/>
                      <a:gd name="connsiteX1" fmla="*/ 378111 w 6207799"/>
                      <a:gd name="connsiteY1" fmla="*/ 0 h 2669151"/>
                      <a:gd name="connsiteX2" fmla="*/ 880379 w 6207799"/>
                      <a:gd name="connsiteY2" fmla="*/ 0 h 2669151"/>
                      <a:gd name="connsiteX3" fmla="*/ 1506802 w 6207799"/>
                      <a:gd name="connsiteY3" fmla="*/ 0 h 2669151"/>
                      <a:gd name="connsiteX4" fmla="*/ 1884914 w 6207799"/>
                      <a:gd name="connsiteY4" fmla="*/ 0 h 2669151"/>
                      <a:gd name="connsiteX5" fmla="*/ 2511337 w 6207799"/>
                      <a:gd name="connsiteY5" fmla="*/ 0 h 2669151"/>
                      <a:gd name="connsiteX6" fmla="*/ 3075682 w 6207799"/>
                      <a:gd name="connsiteY6" fmla="*/ 0 h 2669151"/>
                      <a:gd name="connsiteX7" fmla="*/ 3515872 w 6207799"/>
                      <a:gd name="connsiteY7" fmla="*/ 0 h 2669151"/>
                      <a:gd name="connsiteX8" fmla="*/ 3893983 w 6207799"/>
                      <a:gd name="connsiteY8" fmla="*/ 0 h 2669151"/>
                      <a:gd name="connsiteX9" fmla="*/ 4396250 w 6207799"/>
                      <a:gd name="connsiteY9" fmla="*/ 0 h 2669151"/>
                      <a:gd name="connsiteX10" fmla="*/ 4836440 w 6207799"/>
                      <a:gd name="connsiteY10" fmla="*/ 0 h 2669151"/>
                      <a:gd name="connsiteX11" fmla="*/ 5214551 w 6207799"/>
                      <a:gd name="connsiteY11" fmla="*/ 0 h 2669151"/>
                      <a:gd name="connsiteX12" fmla="*/ 6207799 w 6207799"/>
                      <a:gd name="connsiteY12" fmla="*/ 0 h 2669151"/>
                      <a:gd name="connsiteX13" fmla="*/ 6207799 w 6207799"/>
                      <a:gd name="connsiteY13" fmla="*/ 507139 h 2669151"/>
                      <a:gd name="connsiteX14" fmla="*/ 6207799 w 6207799"/>
                      <a:gd name="connsiteY14" fmla="*/ 960894 h 2669151"/>
                      <a:gd name="connsiteX15" fmla="*/ 6207799 w 6207799"/>
                      <a:gd name="connsiteY15" fmla="*/ 1468033 h 2669151"/>
                      <a:gd name="connsiteX16" fmla="*/ 6207799 w 6207799"/>
                      <a:gd name="connsiteY16" fmla="*/ 2001863 h 2669151"/>
                      <a:gd name="connsiteX17" fmla="*/ 6207799 w 6207799"/>
                      <a:gd name="connsiteY17" fmla="*/ 2669151 h 2669151"/>
                      <a:gd name="connsiteX18" fmla="*/ 5829688 w 6207799"/>
                      <a:gd name="connsiteY18" fmla="*/ 2669151 h 2669151"/>
                      <a:gd name="connsiteX19" fmla="*/ 5451576 w 6207799"/>
                      <a:gd name="connsiteY19" fmla="*/ 2669151 h 2669151"/>
                      <a:gd name="connsiteX20" fmla="*/ 5011387 w 6207799"/>
                      <a:gd name="connsiteY20" fmla="*/ 2669151 h 2669151"/>
                      <a:gd name="connsiteX21" fmla="*/ 4447041 w 6207799"/>
                      <a:gd name="connsiteY21" fmla="*/ 2669151 h 2669151"/>
                      <a:gd name="connsiteX22" fmla="*/ 3882696 w 6207799"/>
                      <a:gd name="connsiteY22" fmla="*/ 2669151 h 2669151"/>
                      <a:gd name="connsiteX23" fmla="*/ 3256273 w 6207799"/>
                      <a:gd name="connsiteY23" fmla="*/ 2669151 h 2669151"/>
                      <a:gd name="connsiteX24" fmla="*/ 2816083 w 6207799"/>
                      <a:gd name="connsiteY24" fmla="*/ 2669151 h 2669151"/>
                      <a:gd name="connsiteX25" fmla="*/ 2437972 w 6207799"/>
                      <a:gd name="connsiteY25" fmla="*/ 2669151 h 2669151"/>
                      <a:gd name="connsiteX26" fmla="*/ 1749471 w 6207799"/>
                      <a:gd name="connsiteY26" fmla="*/ 2669151 h 2669151"/>
                      <a:gd name="connsiteX27" fmla="*/ 1185125 w 6207799"/>
                      <a:gd name="connsiteY27" fmla="*/ 2669151 h 2669151"/>
                      <a:gd name="connsiteX28" fmla="*/ 682858 w 6207799"/>
                      <a:gd name="connsiteY28" fmla="*/ 2669151 h 2669151"/>
                      <a:gd name="connsiteX29" fmla="*/ 0 w 6207799"/>
                      <a:gd name="connsiteY29" fmla="*/ 2669151 h 2669151"/>
                      <a:gd name="connsiteX30" fmla="*/ 0 w 6207799"/>
                      <a:gd name="connsiteY30" fmla="*/ 2162012 h 2669151"/>
                      <a:gd name="connsiteX31" fmla="*/ 0 w 6207799"/>
                      <a:gd name="connsiteY31" fmla="*/ 1654874 h 2669151"/>
                      <a:gd name="connsiteX32" fmla="*/ 0 w 6207799"/>
                      <a:gd name="connsiteY32" fmla="*/ 1094352 h 2669151"/>
                      <a:gd name="connsiteX33" fmla="*/ 0 w 6207799"/>
                      <a:gd name="connsiteY33" fmla="*/ 613905 h 2669151"/>
                      <a:gd name="connsiteX34" fmla="*/ 0 w 6207799"/>
                      <a:gd name="connsiteY34" fmla="*/ 0 h 2669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6207799" h="2669151" fill="none" extrusionOk="0">
                        <a:moveTo>
                          <a:pt x="0" y="0"/>
                        </a:moveTo>
                        <a:cubicBezTo>
                          <a:pt x="115117" y="-9906"/>
                          <a:pt x="212963" y="16843"/>
                          <a:pt x="378111" y="0"/>
                        </a:cubicBezTo>
                        <a:cubicBezTo>
                          <a:pt x="543259" y="-16843"/>
                          <a:pt x="664601" y="34596"/>
                          <a:pt x="880379" y="0"/>
                        </a:cubicBezTo>
                        <a:cubicBezTo>
                          <a:pt x="1096157" y="-34596"/>
                          <a:pt x="1335385" y="39947"/>
                          <a:pt x="1506802" y="0"/>
                        </a:cubicBezTo>
                        <a:cubicBezTo>
                          <a:pt x="1678219" y="-39947"/>
                          <a:pt x="1809106" y="14421"/>
                          <a:pt x="1884914" y="0"/>
                        </a:cubicBezTo>
                        <a:cubicBezTo>
                          <a:pt x="1960722" y="-14421"/>
                          <a:pt x="2207337" y="42242"/>
                          <a:pt x="2511337" y="0"/>
                        </a:cubicBezTo>
                        <a:cubicBezTo>
                          <a:pt x="2815337" y="-42242"/>
                          <a:pt x="2849930" y="28112"/>
                          <a:pt x="3075682" y="0"/>
                        </a:cubicBezTo>
                        <a:cubicBezTo>
                          <a:pt x="3301434" y="-28112"/>
                          <a:pt x="3403681" y="43897"/>
                          <a:pt x="3515872" y="0"/>
                        </a:cubicBezTo>
                        <a:cubicBezTo>
                          <a:pt x="3628063" y="-43897"/>
                          <a:pt x="3778876" y="38051"/>
                          <a:pt x="3893983" y="0"/>
                        </a:cubicBezTo>
                        <a:cubicBezTo>
                          <a:pt x="4009090" y="-38051"/>
                          <a:pt x="4171688" y="52226"/>
                          <a:pt x="4396250" y="0"/>
                        </a:cubicBezTo>
                        <a:cubicBezTo>
                          <a:pt x="4620812" y="-52226"/>
                          <a:pt x="4695195" y="14329"/>
                          <a:pt x="4836440" y="0"/>
                        </a:cubicBezTo>
                        <a:cubicBezTo>
                          <a:pt x="4977685" y="-14329"/>
                          <a:pt x="5070404" y="7409"/>
                          <a:pt x="5214551" y="0"/>
                        </a:cubicBezTo>
                        <a:cubicBezTo>
                          <a:pt x="5358698" y="-7409"/>
                          <a:pt x="5841874" y="70991"/>
                          <a:pt x="6207799" y="0"/>
                        </a:cubicBezTo>
                        <a:cubicBezTo>
                          <a:pt x="6246444" y="142080"/>
                          <a:pt x="6185011" y="268269"/>
                          <a:pt x="6207799" y="507139"/>
                        </a:cubicBezTo>
                        <a:cubicBezTo>
                          <a:pt x="6230587" y="746009"/>
                          <a:pt x="6167603" y="791124"/>
                          <a:pt x="6207799" y="960894"/>
                        </a:cubicBezTo>
                        <a:cubicBezTo>
                          <a:pt x="6247995" y="1130664"/>
                          <a:pt x="6200959" y="1302770"/>
                          <a:pt x="6207799" y="1468033"/>
                        </a:cubicBezTo>
                        <a:cubicBezTo>
                          <a:pt x="6214639" y="1633296"/>
                          <a:pt x="6182461" y="1838311"/>
                          <a:pt x="6207799" y="2001863"/>
                        </a:cubicBezTo>
                        <a:cubicBezTo>
                          <a:pt x="6233137" y="2165415"/>
                          <a:pt x="6137836" y="2502611"/>
                          <a:pt x="6207799" y="2669151"/>
                        </a:cubicBezTo>
                        <a:cubicBezTo>
                          <a:pt x="6100030" y="2690179"/>
                          <a:pt x="5909563" y="2655850"/>
                          <a:pt x="5829688" y="2669151"/>
                        </a:cubicBezTo>
                        <a:cubicBezTo>
                          <a:pt x="5749813" y="2682452"/>
                          <a:pt x="5619376" y="2649889"/>
                          <a:pt x="5451576" y="2669151"/>
                        </a:cubicBezTo>
                        <a:cubicBezTo>
                          <a:pt x="5283776" y="2688413"/>
                          <a:pt x="5140234" y="2656462"/>
                          <a:pt x="5011387" y="2669151"/>
                        </a:cubicBezTo>
                        <a:cubicBezTo>
                          <a:pt x="4882540" y="2681840"/>
                          <a:pt x="4720989" y="2661902"/>
                          <a:pt x="4447041" y="2669151"/>
                        </a:cubicBezTo>
                        <a:cubicBezTo>
                          <a:pt x="4173093" y="2676400"/>
                          <a:pt x="4104649" y="2611563"/>
                          <a:pt x="3882696" y="2669151"/>
                        </a:cubicBezTo>
                        <a:cubicBezTo>
                          <a:pt x="3660744" y="2726739"/>
                          <a:pt x="3563380" y="2614243"/>
                          <a:pt x="3256273" y="2669151"/>
                        </a:cubicBezTo>
                        <a:cubicBezTo>
                          <a:pt x="2949166" y="2724059"/>
                          <a:pt x="3003088" y="2617512"/>
                          <a:pt x="2816083" y="2669151"/>
                        </a:cubicBezTo>
                        <a:cubicBezTo>
                          <a:pt x="2629078" y="2720790"/>
                          <a:pt x="2553102" y="2648734"/>
                          <a:pt x="2437972" y="2669151"/>
                        </a:cubicBezTo>
                        <a:cubicBezTo>
                          <a:pt x="2322842" y="2689568"/>
                          <a:pt x="1967950" y="2641644"/>
                          <a:pt x="1749471" y="2669151"/>
                        </a:cubicBezTo>
                        <a:cubicBezTo>
                          <a:pt x="1530992" y="2696658"/>
                          <a:pt x="1425780" y="2665318"/>
                          <a:pt x="1185125" y="2669151"/>
                        </a:cubicBezTo>
                        <a:cubicBezTo>
                          <a:pt x="944470" y="2672984"/>
                          <a:pt x="927462" y="2620416"/>
                          <a:pt x="682858" y="2669151"/>
                        </a:cubicBezTo>
                        <a:cubicBezTo>
                          <a:pt x="438254" y="2717886"/>
                          <a:pt x="159299" y="2632015"/>
                          <a:pt x="0" y="2669151"/>
                        </a:cubicBezTo>
                        <a:cubicBezTo>
                          <a:pt x="-51920" y="2523148"/>
                          <a:pt x="47219" y="2316288"/>
                          <a:pt x="0" y="2162012"/>
                        </a:cubicBezTo>
                        <a:cubicBezTo>
                          <a:pt x="-47219" y="2007736"/>
                          <a:pt x="11452" y="1836727"/>
                          <a:pt x="0" y="1654874"/>
                        </a:cubicBezTo>
                        <a:cubicBezTo>
                          <a:pt x="-11452" y="1473021"/>
                          <a:pt x="10534" y="1222841"/>
                          <a:pt x="0" y="1094352"/>
                        </a:cubicBezTo>
                        <a:cubicBezTo>
                          <a:pt x="-10534" y="965863"/>
                          <a:pt x="32910" y="749686"/>
                          <a:pt x="0" y="613905"/>
                        </a:cubicBezTo>
                        <a:cubicBezTo>
                          <a:pt x="-32910" y="478124"/>
                          <a:pt x="70519" y="179951"/>
                          <a:pt x="0" y="0"/>
                        </a:cubicBezTo>
                        <a:close/>
                      </a:path>
                      <a:path w="6207799" h="2669151" stroke="0" extrusionOk="0">
                        <a:moveTo>
                          <a:pt x="0" y="0"/>
                        </a:moveTo>
                        <a:cubicBezTo>
                          <a:pt x="221944" y="-3964"/>
                          <a:pt x="353873" y="48384"/>
                          <a:pt x="564345" y="0"/>
                        </a:cubicBezTo>
                        <a:cubicBezTo>
                          <a:pt x="774817" y="-48384"/>
                          <a:pt x="845121" y="14549"/>
                          <a:pt x="1004535" y="0"/>
                        </a:cubicBezTo>
                        <a:cubicBezTo>
                          <a:pt x="1163949" y="-14549"/>
                          <a:pt x="1286688" y="6617"/>
                          <a:pt x="1506802" y="0"/>
                        </a:cubicBezTo>
                        <a:cubicBezTo>
                          <a:pt x="1726916" y="-6617"/>
                          <a:pt x="1824277" y="30722"/>
                          <a:pt x="2133225" y="0"/>
                        </a:cubicBezTo>
                        <a:cubicBezTo>
                          <a:pt x="2442173" y="-30722"/>
                          <a:pt x="2432471" y="51123"/>
                          <a:pt x="2573415" y="0"/>
                        </a:cubicBezTo>
                        <a:cubicBezTo>
                          <a:pt x="2714359" y="-51123"/>
                          <a:pt x="2914645" y="27779"/>
                          <a:pt x="3013604" y="0"/>
                        </a:cubicBezTo>
                        <a:cubicBezTo>
                          <a:pt x="3112563" y="-27779"/>
                          <a:pt x="3409563" y="73439"/>
                          <a:pt x="3702106" y="0"/>
                        </a:cubicBezTo>
                        <a:cubicBezTo>
                          <a:pt x="3994649" y="-73439"/>
                          <a:pt x="4034975" y="35430"/>
                          <a:pt x="4328529" y="0"/>
                        </a:cubicBezTo>
                        <a:cubicBezTo>
                          <a:pt x="4622083" y="-35430"/>
                          <a:pt x="4659835" y="6122"/>
                          <a:pt x="4768718" y="0"/>
                        </a:cubicBezTo>
                        <a:cubicBezTo>
                          <a:pt x="4877601" y="-6122"/>
                          <a:pt x="5168121" y="22207"/>
                          <a:pt x="5395142" y="0"/>
                        </a:cubicBezTo>
                        <a:cubicBezTo>
                          <a:pt x="5622163" y="-22207"/>
                          <a:pt x="5809390" y="87866"/>
                          <a:pt x="6207799" y="0"/>
                        </a:cubicBezTo>
                        <a:cubicBezTo>
                          <a:pt x="6223475" y="214625"/>
                          <a:pt x="6166437" y="313801"/>
                          <a:pt x="6207799" y="507139"/>
                        </a:cubicBezTo>
                        <a:cubicBezTo>
                          <a:pt x="6249161" y="700477"/>
                          <a:pt x="6162765" y="824951"/>
                          <a:pt x="6207799" y="1040969"/>
                        </a:cubicBezTo>
                        <a:cubicBezTo>
                          <a:pt x="6252833" y="1256987"/>
                          <a:pt x="6179502" y="1298789"/>
                          <a:pt x="6207799" y="1548108"/>
                        </a:cubicBezTo>
                        <a:cubicBezTo>
                          <a:pt x="6236096" y="1797427"/>
                          <a:pt x="6164508" y="1853783"/>
                          <a:pt x="6207799" y="2135321"/>
                        </a:cubicBezTo>
                        <a:cubicBezTo>
                          <a:pt x="6251090" y="2416859"/>
                          <a:pt x="6173278" y="2470388"/>
                          <a:pt x="6207799" y="2669151"/>
                        </a:cubicBezTo>
                        <a:cubicBezTo>
                          <a:pt x="6107818" y="2713292"/>
                          <a:pt x="5931417" y="2653516"/>
                          <a:pt x="5829688" y="2669151"/>
                        </a:cubicBezTo>
                        <a:cubicBezTo>
                          <a:pt x="5727959" y="2684786"/>
                          <a:pt x="5546716" y="2617349"/>
                          <a:pt x="5389498" y="2669151"/>
                        </a:cubicBezTo>
                        <a:cubicBezTo>
                          <a:pt x="5232280" y="2720953"/>
                          <a:pt x="5051882" y="2622105"/>
                          <a:pt x="4825153" y="2669151"/>
                        </a:cubicBezTo>
                        <a:cubicBezTo>
                          <a:pt x="4598425" y="2716197"/>
                          <a:pt x="4542470" y="2668861"/>
                          <a:pt x="4447041" y="2669151"/>
                        </a:cubicBezTo>
                        <a:cubicBezTo>
                          <a:pt x="4351612" y="2669441"/>
                          <a:pt x="4115649" y="2633499"/>
                          <a:pt x="3944774" y="2669151"/>
                        </a:cubicBezTo>
                        <a:cubicBezTo>
                          <a:pt x="3773899" y="2704803"/>
                          <a:pt x="3443192" y="2616897"/>
                          <a:pt x="3256273" y="2669151"/>
                        </a:cubicBezTo>
                        <a:cubicBezTo>
                          <a:pt x="3069354" y="2721405"/>
                          <a:pt x="2721428" y="2587737"/>
                          <a:pt x="2567771" y="2669151"/>
                        </a:cubicBezTo>
                        <a:cubicBezTo>
                          <a:pt x="2414114" y="2750565"/>
                          <a:pt x="2075803" y="2627789"/>
                          <a:pt x="1879270" y="2669151"/>
                        </a:cubicBezTo>
                        <a:cubicBezTo>
                          <a:pt x="1682737" y="2710513"/>
                          <a:pt x="1563368" y="2628971"/>
                          <a:pt x="1377003" y="2669151"/>
                        </a:cubicBezTo>
                        <a:cubicBezTo>
                          <a:pt x="1190638" y="2709331"/>
                          <a:pt x="1136024" y="2662639"/>
                          <a:pt x="998891" y="2669151"/>
                        </a:cubicBezTo>
                        <a:cubicBezTo>
                          <a:pt x="861758" y="2675663"/>
                          <a:pt x="728469" y="2647764"/>
                          <a:pt x="620780" y="2669151"/>
                        </a:cubicBezTo>
                        <a:cubicBezTo>
                          <a:pt x="513091" y="2690538"/>
                          <a:pt x="271904" y="2613000"/>
                          <a:pt x="0" y="2669151"/>
                        </a:cubicBezTo>
                        <a:cubicBezTo>
                          <a:pt x="-32008" y="2484244"/>
                          <a:pt x="38234" y="2367522"/>
                          <a:pt x="0" y="2162012"/>
                        </a:cubicBezTo>
                        <a:cubicBezTo>
                          <a:pt x="-38234" y="1956502"/>
                          <a:pt x="25248" y="1763752"/>
                          <a:pt x="0" y="1628182"/>
                        </a:cubicBezTo>
                        <a:cubicBezTo>
                          <a:pt x="-25248" y="1492612"/>
                          <a:pt x="26909" y="1294135"/>
                          <a:pt x="0" y="1067660"/>
                        </a:cubicBezTo>
                        <a:cubicBezTo>
                          <a:pt x="-26909" y="841185"/>
                          <a:pt x="44015" y="784162"/>
                          <a:pt x="0" y="587213"/>
                        </a:cubicBezTo>
                        <a:cubicBezTo>
                          <a:pt x="-44015" y="390264"/>
                          <a:pt x="17422" y="15444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165100" dist="165100" dir="2700000" sx="102000" sy="102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150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also found: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18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pic>
        <p:nvPicPr>
          <p:cNvPr id="3" name="Picture 2" descr="Fig. 3">
            <a:extLst>
              <a:ext uri="{FF2B5EF4-FFF2-40B4-BE49-F238E27FC236}">
                <a16:creationId xmlns:a16="http://schemas.microsoft.com/office/drawing/2014/main" id="{D9C6B08A-07B7-877B-B1DF-2CAE875BA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" t="2832" r="2529" b="4582"/>
          <a:stretch/>
        </p:blipFill>
        <p:spPr bwMode="auto">
          <a:xfrm>
            <a:off x="5650582" y="416248"/>
            <a:ext cx="5978590" cy="5433134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914696438">
                  <a:custGeom>
                    <a:avLst/>
                    <a:gdLst>
                      <a:gd name="connsiteX0" fmla="*/ 0 w 6207799"/>
                      <a:gd name="connsiteY0" fmla="*/ 0 h 2669151"/>
                      <a:gd name="connsiteX1" fmla="*/ 378111 w 6207799"/>
                      <a:gd name="connsiteY1" fmla="*/ 0 h 2669151"/>
                      <a:gd name="connsiteX2" fmla="*/ 880379 w 6207799"/>
                      <a:gd name="connsiteY2" fmla="*/ 0 h 2669151"/>
                      <a:gd name="connsiteX3" fmla="*/ 1506802 w 6207799"/>
                      <a:gd name="connsiteY3" fmla="*/ 0 h 2669151"/>
                      <a:gd name="connsiteX4" fmla="*/ 1884914 w 6207799"/>
                      <a:gd name="connsiteY4" fmla="*/ 0 h 2669151"/>
                      <a:gd name="connsiteX5" fmla="*/ 2511337 w 6207799"/>
                      <a:gd name="connsiteY5" fmla="*/ 0 h 2669151"/>
                      <a:gd name="connsiteX6" fmla="*/ 3075682 w 6207799"/>
                      <a:gd name="connsiteY6" fmla="*/ 0 h 2669151"/>
                      <a:gd name="connsiteX7" fmla="*/ 3515872 w 6207799"/>
                      <a:gd name="connsiteY7" fmla="*/ 0 h 2669151"/>
                      <a:gd name="connsiteX8" fmla="*/ 3893983 w 6207799"/>
                      <a:gd name="connsiteY8" fmla="*/ 0 h 2669151"/>
                      <a:gd name="connsiteX9" fmla="*/ 4396250 w 6207799"/>
                      <a:gd name="connsiteY9" fmla="*/ 0 h 2669151"/>
                      <a:gd name="connsiteX10" fmla="*/ 4836440 w 6207799"/>
                      <a:gd name="connsiteY10" fmla="*/ 0 h 2669151"/>
                      <a:gd name="connsiteX11" fmla="*/ 5214551 w 6207799"/>
                      <a:gd name="connsiteY11" fmla="*/ 0 h 2669151"/>
                      <a:gd name="connsiteX12" fmla="*/ 6207799 w 6207799"/>
                      <a:gd name="connsiteY12" fmla="*/ 0 h 2669151"/>
                      <a:gd name="connsiteX13" fmla="*/ 6207799 w 6207799"/>
                      <a:gd name="connsiteY13" fmla="*/ 507139 h 2669151"/>
                      <a:gd name="connsiteX14" fmla="*/ 6207799 w 6207799"/>
                      <a:gd name="connsiteY14" fmla="*/ 960894 h 2669151"/>
                      <a:gd name="connsiteX15" fmla="*/ 6207799 w 6207799"/>
                      <a:gd name="connsiteY15" fmla="*/ 1468033 h 2669151"/>
                      <a:gd name="connsiteX16" fmla="*/ 6207799 w 6207799"/>
                      <a:gd name="connsiteY16" fmla="*/ 2001863 h 2669151"/>
                      <a:gd name="connsiteX17" fmla="*/ 6207799 w 6207799"/>
                      <a:gd name="connsiteY17" fmla="*/ 2669151 h 2669151"/>
                      <a:gd name="connsiteX18" fmla="*/ 5829688 w 6207799"/>
                      <a:gd name="connsiteY18" fmla="*/ 2669151 h 2669151"/>
                      <a:gd name="connsiteX19" fmla="*/ 5451576 w 6207799"/>
                      <a:gd name="connsiteY19" fmla="*/ 2669151 h 2669151"/>
                      <a:gd name="connsiteX20" fmla="*/ 5011387 w 6207799"/>
                      <a:gd name="connsiteY20" fmla="*/ 2669151 h 2669151"/>
                      <a:gd name="connsiteX21" fmla="*/ 4447041 w 6207799"/>
                      <a:gd name="connsiteY21" fmla="*/ 2669151 h 2669151"/>
                      <a:gd name="connsiteX22" fmla="*/ 3882696 w 6207799"/>
                      <a:gd name="connsiteY22" fmla="*/ 2669151 h 2669151"/>
                      <a:gd name="connsiteX23" fmla="*/ 3256273 w 6207799"/>
                      <a:gd name="connsiteY23" fmla="*/ 2669151 h 2669151"/>
                      <a:gd name="connsiteX24" fmla="*/ 2816083 w 6207799"/>
                      <a:gd name="connsiteY24" fmla="*/ 2669151 h 2669151"/>
                      <a:gd name="connsiteX25" fmla="*/ 2437972 w 6207799"/>
                      <a:gd name="connsiteY25" fmla="*/ 2669151 h 2669151"/>
                      <a:gd name="connsiteX26" fmla="*/ 1749471 w 6207799"/>
                      <a:gd name="connsiteY26" fmla="*/ 2669151 h 2669151"/>
                      <a:gd name="connsiteX27" fmla="*/ 1185125 w 6207799"/>
                      <a:gd name="connsiteY27" fmla="*/ 2669151 h 2669151"/>
                      <a:gd name="connsiteX28" fmla="*/ 682858 w 6207799"/>
                      <a:gd name="connsiteY28" fmla="*/ 2669151 h 2669151"/>
                      <a:gd name="connsiteX29" fmla="*/ 0 w 6207799"/>
                      <a:gd name="connsiteY29" fmla="*/ 2669151 h 2669151"/>
                      <a:gd name="connsiteX30" fmla="*/ 0 w 6207799"/>
                      <a:gd name="connsiteY30" fmla="*/ 2162012 h 2669151"/>
                      <a:gd name="connsiteX31" fmla="*/ 0 w 6207799"/>
                      <a:gd name="connsiteY31" fmla="*/ 1654874 h 2669151"/>
                      <a:gd name="connsiteX32" fmla="*/ 0 w 6207799"/>
                      <a:gd name="connsiteY32" fmla="*/ 1094352 h 2669151"/>
                      <a:gd name="connsiteX33" fmla="*/ 0 w 6207799"/>
                      <a:gd name="connsiteY33" fmla="*/ 613905 h 2669151"/>
                      <a:gd name="connsiteX34" fmla="*/ 0 w 6207799"/>
                      <a:gd name="connsiteY34" fmla="*/ 0 h 2669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6207799" h="2669151" fill="none" extrusionOk="0">
                        <a:moveTo>
                          <a:pt x="0" y="0"/>
                        </a:moveTo>
                        <a:cubicBezTo>
                          <a:pt x="115117" y="-9906"/>
                          <a:pt x="212963" y="16843"/>
                          <a:pt x="378111" y="0"/>
                        </a:cubicBezTo>
                        <a:cubicBezTo>
                          <a:pt x="543259" y="-16843"/>
                          <a:pt x="664601" y="34596"/>
                          <a:pt x="880379" y="0"/>
                        </a:cubicBezTo>
                        <a:cubicBezTo>
                          <a:pt x="1096157" y="-34596"/>
                          <a:pt x="1335385" y="39947"/>
                          <a:pt x="1506802" y="0"/>
                        </a:cubicBezTo>
                        <a:cubicBezTo>
                          <a:pt x="1678219" y="-39947"/>
                          <a:pt x="1809106" y="14421"/>
                          <a:pt x="1884914" y="0"/>
                        </a:cubicBezTo>
                        <a:cubicBezTo>
                          <a:pt x="1960722" y="-14421"/>
                          <a:pt x="2207337" y="42242"/>
                          <a:pt x="2511337" y="0"/>
                        </a:cubicBezTo>
                        <a:cubicBezTo>
                          <a:pt x="2815337" y="-42242"/>
                          <a:pt x="2849930" y="28112"/>
                          <a:pt x="3075682" y="0"/>
                        </a:cubicBezTo>
                        <a:cubicBezTo>
                          <a:pt x="3301434" y="-28112"/>
                          <a:pt x="3403681" y="43897"/>
                          <a:pt x="3515872" y="0"/>
                        </a:cubicBezTo>
                        <a:cubicBezTo>
                          <a:pt x="3628063" y="-43897"/>
                          <a:pt x="3778876" y="38051"/>
                          <a:pt x="3893983" y="0"/>
                        </a:cubicBezTo>
                        <a:cubicBezTo>
                          <a:pt x="4009090" y="-38051"/>
                          <a:pt x="4171688" y="52226"/>
                          <a:pt x="4396250" y="0"/>
                        </a:cubicBezTo>
                        <a:cubicBezTo>
                          <a:pt x="4620812" y="-52226"/>
                          <a:pt x="4695195" y="14329"/>
                          <a:pt x="4836440" y="0"/>
                        </a:cubicBezTo>
                        <a:cubicBezTo>
                          <a:pt x="4977685" y="-14329"/>
                          <a:pt x="5070404" y="7409"/>
                          <a:pt x="5214551" y="0"/>
                        </a:cubicBezTo>
                        <a:cubicBezTo>
                          <a:pt x="5358698" y="-7409"/>
                          <a:pt x="5841874" y="70991"/>
                          <a:pt x="6207799" y="0"/>
                        </a:cubicBezTo>
                        <a:cubicBezTo>
                          <a:pt x="6246444" y="142080"/>
                          <a:pt x="6185011" y="268269"/>
                          <a:pt x="6207799" y="507139"/>
                        </a:cubicBezTo>
                        <a:cubicBezTo>
                          <a:pt x="6230587" y="746009"/>
                          <a:pt x="6167603" y="791124"/>
                          <a:pt x="6207799" y="960894"/>
                        </a:cubicBezTo>
                        <a:cubicBezTo>
                          <a:pt x="6247995" y="1130664"/>
                          <a:pt x="6200959" y="1302770"/>
                          <a:pt x="6207799" y="1468033"/>
                        </a:cubicBezTo>
                        <a:cubicBezTo>
                          <a:pt x="6214639" y="1633296"/>
                          <a:pt x="6182461" y="1838311"/>
                          <a:pt x="6207799" y="2001863"/>
                        </a:cubicBezTo>
                        <a:cubicBezTo>
                          <a:pt x="6233137" y="2165415"/>
                          <a:pt x="6137836" y="2502611"/>
                          <a:pt x="6207799" y="2669151"/>
                        </a:cubicBezTo>
                        <a:cubicBezTo>
                          <a:pt x="6100030" y="2690179"/>
                          <a:pt x="5909563" y="2655850"/>
                          <a:pt x="5829688" y="2669151"/>
                        </a:cubicBezTo>
                        <a:cubicBezTo>
                          <a:pt x="5749813" y="2682452"/>
                          <a:pt x="5619376" y="2649889"/>
                          <a:pt x="5451576" y="2669151"/>
                        </a:cubicBezTo>
                        <a:cubicBezTo>
                          <a:pt x="5283776" y="2688413"/>
                          <a:pt x="5140234" y="2656462"/>
                          <a:pt x="5011387" y="2669151"/>
                        </a:cubicBezTo>
                        <a:cubicBezTo>
                          <a:pt x="4882540" y="2681840"/>
                          <a:pt x="4720989" y="2661902"/>
                          <a:pt x="4447041" y="2669151"/>
                        </a:cubicBezTo>
                        <a:cubicBezTo>
                          <a:pt x="4173093" y="2676400"/>
                          <a:pt x="4104649" y="2611563"/>
                          <a:pt x="3882696" y="2669151"/>
                        </a:cubicBezTo>
                        <a:cubicBezTo>
                          <a:pt x="3660744" y="2726739"/>
                          <a:pt x="3563380" y="2614243"/>
                          <a:pt x="3256273" y="2669151"/>
                        </a:cubicBezTo>
                        <a:cubicBezTo>
                          <a:pt x="2949166" y="2724059"/>
                          <a:pt x="3003088" y="2617512"/>
                          <a:pt x="2816083" y="2669151"/>
                        </a:cubicBezTo>
                        <a:cubicBezTo>
                          <a:pt x="2629078" y="2720790"/>
                          <a:pt x="2553102" y="2648734"/>
                          <a:pt x="2437972" y="2669151"/>
                        </a:cubicBezTo>
                        <a:cubicBezTo>
                          <a:pt x="2322842" y="2689568"/>
                          <a:pt x="1967950" y="2641644"/>
                          <a:pt x="1749471" y="2669151"/>
                        </a:cubicBezTo>
                        <a:cubicBezTo>
                          <a:pt x="1530992" y="2696658"/>
                          <a:pt x="1425780" y="2665318"/>
                          <a:pt x="1185125" y="2669151"/>
                        </a:cubicBezTo>
                        <a:cubicBezTo>
                          <a:pt x="944470" y="2672984"/>
                          <a:pt x="927462" y="2620416"/>
                          <a:pt x="682858" y="2669151"/>
                        </a:cubicBezTo>
                        <a:cubicBezTo>
                          <a:pt x="438254" y="2717886"/>
                          <a:pt x="159299" y="2632015"/>
                          <a:pt x="0" y="2669151"/>
                        </a:cubicBezTo>
                        <a:cubicBezTo>
                          <a:pt x="-51920" y="2523148"/>
                          <a:pt x="47219" y="2316288"/>
                          <a:pt x="0" y="2162012"/>
                        </a:cubicBezTo>
                        <a:cubicBezTo>
                          <a:pt x="-47219" y="2007736"/>
                          <a:pt x="11452" y="1836727"/>
                          <a:pt x="0" y="1654874"/>
                        </a:cubicBezTo>
                        <a:cubicBezTo>
                          <a:pt x="-11452" y="1473021"/>
                          <a:pt x="10534" y="1222841"/>
                          <a:pt x="0" y="1094352"/>
                        </a:cubicBezTo>
                        <a:cubicBezTo>
                          <a:pt x="-10534" y="965863"/>
                          <a:pt x="32910" y="749686"/>
                          <a:pt x="0" y="613905"/>
                        </a:cubicBezTo>
                        <a:cubicBezTo>
                          <a:pt x="-32910" y="478124"/>
                          <a:pt x="70519" y="179951"/>
                          <a:pt x="0" y="0"/>
                        </a:cubicBezTo>
                        <a:close/>
                      </a:path>
                      <a:path w="6207799" h="2669151" stroke="0" extrusionOk="0">
                        <a:moveTo>
                          <a:pt x="0" y="0"/>
                        </a:moveTo>
                        <a:cubicBezTo>
                          <a:pt x="221944" y="-3964"/>
                          <a:pt x="353873" y="48384"/>
                          <a:pt x="564345" y="0"/>
                        </a:cubicBezTo>
                        <a:cubicBezTo>
                          <a:pt x="774817" y="-48384"/>
                          <a:pt x="845121" y="14549"/>
                          <a:pt x="1004535" y="0"/>
                        </a:cubicBezTo>
                        <a:cubicBezTo>
                          <a:pt x="1163949" y="-14549"/>
                          <a:pt x="1286688" y="6617"/>
                          <a:pt x="1506802" y="0"/>
                        </a:cubicBezTo>
                        <a:cubicBezTo>
                          <a:pt x="1726916" y="-6617"/>
                          <a:pt x="1824277" y="30722"/>
                          <a:pt x="2133225" y="0"/>
                        </a:cubicBezTo>
                        <a:cubicBezTo>
                          <a:pt x="2442173" y="-30722"/>
                          <a:pt x="2432471" y="51123"/>
                          <a:pt x="2573415" y="0"/>
                        </a:cubicBezTo>
                        <a:cubicBezTo>
                          <a:pt x="2714359" y="-51123"/>
                          <a:pt x="2914645" y="27779"/>
                          <a:pt x="3013604" y="0"/>
                        </a:cubicBezTo>
                        <a:cubicBezTo>
                          <a:pt x="3112563" y="-27779"/>
                          <a:pt x="3409563" y="73439"/>
                          <a:pt x="3702106" y="0"/>
                        </a:cubicBezTo>
                        <a:cubicBezTo>
                          <a:pt x="3994649" y="-73439"/>
                          <a:pt x="4034975" y="35430"/>
                          <a:pt x="4328529" y="0"/>
                        </a:cubicBezTo>
                        <a:cubicBezTo>
                          <a:pt x="4622083" y="-35430"/>
                          <a:pt x="4659835" y="6122"/>
                          <a:pt x="4768718" y="0"/>
                        </a:cubicBezTo>
                        <a:cubicBezTo>
                          <a:pt x="4877601" y="-6122"/>
                          <a:pt x="5168121" y="22207"/>
                          <a:pt x="5395142" y="0"/>
                        </a:cubicBezTo>
                        <a:cubicBezTo>
                          <a:pt x="5622163" y="-22207"/>
                          <a:pt x="5809390" y="87866"/>
                          <a:pt x="6207799" y="0"/>
                        </a:cubicBezTo>
                        <a:cubicBezTo>
                          <a:pt x="6223475" y="214625"/>
                          <a:pt x="6166437" y="313801"/>
                          <a:pt x="6207799" y="507139"/>
                        </a:cubicBezTo>
                        <a:cubicBezTo>
                          <a:pt x="6249161" y="700477"/>
                          <a:pt x="6162765" y="824951"/>
                          <a:pt x="6207799" y="1040969"/>
                        </a:cubicBezTo>
                        <a:cubicBezTo>
                          <a:pt x="6252833" y="1256987"/>
                          <a:pt x="6179502" y="1298789"/>
                          <a:pt x="6207799" y="1548108"/>
                        </a:cubicBezTo>
                        <a:cubicBezTo>
                          <a:pt x="6236096" y="1797427"/>
                          <a:pt x="6164508" y="1853783"/>
                          <a:pt x="6207799" y="2135321"/>
                        </a:cubicBezTo>
                        <a:cubicBezTo>
                          <a:pt x="6251090" y="2416859"/>
                          <a:pt x="6173278" y="2470388"/>
                          <a:pt x="6207799" y="2669151"/>
                        </a:cubicBezTo>
                        <a:cubicBezTo>
                          <a:pt x="6107818" y="2713292"/>
                          <a:pt x="5931417" y="2653516"/>
                          <a:pt x="5829688" y="2669151"/>
                        </a:cubicBezTo>
                        <a:cubicBezTo>
                          <a:pt x="5727959" y="2684786"/>
                          <a:pt x="5546716" y="2617349"/>
                          <a:pt x="5389498" y="2669151"/>
                        </a:cubicBezTo>
                        <a:cubicBezTo>
                          <a:pt x="5232280" y="2720953"/>
                          <a:pt x="5051882" y="2622105"/>
                          <a:pt x="4825153" y="2669151"/>
                        </a:cubicBezTo>
                        <a:cubicBezTo>
                          <a:pt x="4598425" y="2716197"/>
                          <a:pt x="4542470" y="2668861"/>
                          <a:pt x="4447041" y="2669151"/>
                        </a:cubicBezTo>
                        <a:cubicBezTo>
                          <a:pt x="4351612" y="2669441"/>
                          <a:pt x="4115649" y="2633499"/>
                          <a:pt x="3944774" y="2669151"/>
                        </a:cubicBezTo>
                        <a:cubicBezTo>
                          <a:pt x="3773899" y="2704803"/>
                          <a:pt x="3443192" y="2616897"/>
                          <a:pt x="3256273" y="2669151"/>
                        </a:cubicBezTo>
                        <a:cubicBezTo>
                          <a:pt x="3069354" y="2721405"/>
                          <a:pt x="2721428" y="2587737"/>
                          <a:pt x="2567771" y="2669151"/>
                        </a:cubicBezTo>
                        <a:cubicBezTo>
                          <a:pt x="2414114" y="2750565"/>
                          <a:pt x="2075803" y="2627789"/>
                          <a:pt x="1879270" y="2669151"/>
                        </a:cubicBezTo>
                        <a:cubicBezTo>
                          <a:pt x="1682737" y="2710513"/>
                          <a:pt x="1563368" y="2628971"/>
                          <a:pt x="1377003" y="2669151"/>
                        </a:cubicBezTo>
                        <a:cubicBezTo>
                          <a:pt x="1190638" y="2709331"/>
                          <a:pt x="1136024" y="2662639"/>
                          <a:pt x="998891" y="2669151"/>
                        </a:cubicBezTo>
                        <a:cubicBezTo>
                          <a:pt x="861758" y="2675663"/>
                          <a:pt x="728469" y="2647764"/>
                          <a:pt x="620780" y="2669151"/>
                        </a:cubicBezTo>
                        <a:cubicBezTo>
                          <a:pt x="513091" y="2690538"/>
                          <a:pt x="271904" y="2613000"/>
                          <a:pt x="0" y="2669151"/>
                        </a:cubicBezTo>
                        <a:cubicBezTo>
                          <a:pt x="-32008" y="2484244"/>
                          <a:pt x="38234" y="2367522"/>
                          <a:pt x="0" y="2162012"/>
                        </a:cubicBezTo>
                        <a:cubicBezTo>
                          <a:pt x="-38234" y="1956502"/>
                          <a:pt x="25248" y="1763752"/>
                          <a:pt x="0" y="1628182"/>
                        </a:cubicBezTo>
                        <a:cubicBezTo>
                          <a:pt x="-25248" y="1492612"/>
                          <a:pt x="26909" y="1294135"/>
                          <a:pt x="0" y="1067660"/>
                        </a:cubicBezTo>
                        <a:cubicBezTo>
                          <a:pt x="-26909" y="841185"/>
                          <a:pt x="44015" y="784162"/>
                          <a:pt x="0" y="587213"/>
                        </a:cubicBezTo>
                        <a:cubicBezTo>
                          <a:pt x="-44015" y="390264"/>
                          <a:pt x="17422" y="15444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165100" dist="165100" dir="2700000" sx="102000" sy="102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8BCBD-7C64-1A9F-434A-6737FE404CE6}"/>
              </a:ext>
            </a:extLst>
          </p:cNvPr>
          <p:cNvSpPr txBox="1"/>
          <p:nvPr/>
        </p:nvSpPr>
        <p:spPr>
          <a:xfrm>
            <a:off x="4482145" y="6101268"/>
            <a:ext cx="765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" dirty="0">
                <a:latin typeface="Arial Narrow" panose="020B0606020202030204" pitchFamily="34" charset="0"/>
              </a:rPr>
              <a:t>Mo, J., et al. "Smokers or Non-Smokers: Who Benefits More from Immune Checkpoint Inhibitors in Treatment of Malignancies? An up-to-Date Meta-Analysis." </a:t>
            </a:r>
            <a:r>
              <a:rPr lang="en-US" sz="800" i="1" dirty="0">
                <a:latin typeface="Arial Narrow" panose="020B0606020202030204" pitchFamily="34" charset="0"/>
              </a:rPr>
              <a:t>World J Surg Oncol </a:t>
            </a:r>
            <a:r>
              <a:rPr lang="en-US" sz="800" dirty="0">
                <a:latin typeface="Arial Narrow" panose="020B0606020202030204" pitchFamily="34" charset="0"/>
              </a:rPr>
              <a:t>18.1 (2020): 15.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85B57B1-2B7B-8014-C0E8-2222575B8A8C}"/>
              </a:ext>
            </a:extLst>
          </p:cNvPr>
          <p:cNvGrpSpPr/>
          <p:nvPr/>
        </p:nvGrpSpPr>
        <p:grpSpPr>
          <a:xfrm>
            <a:off x="669076" y="1727062"/>
            <a:ext cx="4413336" cy="2622742"/>
            <a:chOff x="4374620" y="592394"/>
            <a:chExt cx="3358836" cy="357166"/>
          </a:xfrm>
          <a:noFill/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6D3B2B98-480D-2FE1-140A-E8159073750D}"/>
                </a:ext>
              </a:extLst>
            </p:cNvPr>
            <p:cNvSpPr txBox="1">
              <a:spLocks/>
            </p:cNvSpPr>
            <p:nvPr/>
          </p:nvSpPr>
          <p:spPr>
            <a:xfrm>
              <a:off x="4458518" y="607880"/>
              <a:ext cx="3191039" cy="32193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600"/>
                </a:spcBef>
                <a:spcAft>
                  <a:spcPts val="1200"/>
                </a:spcAft>
              </a:pPr>
              <a:r>
                <a:rPr lang="en-US" sz="24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RCT meta-analysis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Forest plot of the long-term prognostic outcomes of anti-PD-1/PD-L1 monotherapy 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800" b="0" baseline="-250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Non</a:t>
              </a:r>
              <a:r>
                <a:rPr lang="en-US" sz="1800" b="0" baseline="-250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-smoker</a:t>
              </a:r>
              <a:r>
                <a:rPr lang="en-US" sz="18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= 0.304</a:t>
              </a:r>
            </a:p>
            <a:p>
              <a:pPr>
                <a:lnSpc>
                  <a:spcPct val="100000"/>
                </a:lnSpc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1800" b="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r>
                <a:rPr lang="en-US" sz="1800" b="0" baseline="-25000" dirty="0" err="1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Smoker</a:t>
              </a:r>
              <a:r>
                <a:rPr lang="en-US" sz="18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     &lt; 0.001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0C41B5C-2A39-CEF3-17ED-F3F3099E877D}"/>
                </a:ext>
              </a:extLst>
            </p:cNvPr>
            <p:cNvSpPr/>
            <p:nvPr/>
          </p:nvSpPr>
          <p:spPr>
            <a:xfrm>
              <a:off x="4374620" y="592394"/>
              <a:ext cx="3358836" cy="357166"/>
            </a:xfrm>
            <a:prstGeom prst="roundRect">
              <a:avLst>
                <a:gd name="adj" fmla="val 3219"/>
              </a:avLst>
            </a:prstGeom>
            <a:grp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032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learned: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19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C421EC-039E-B89C-5713-AE64F0C2D386}"/>
              </a:ext>
            </a:extLst>
          </p:cNvPr>
          <p:cNvSpPr txBox="1">
            <a:spLocks/>
          </p:cNvSpPr>
          <p:nvPr/>
        </p:nvSpPr>
        <p:spPr>
          <a:xfrm>
            <a:off x="133671" y="580654"/>
            <a:ext cx="11924658" cy="3948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dirty="0">
                <a:latin typeface="Arial Rounded MT Bold" panose="020F0704030504030204" pitchFamily="34" charset="0"/>
              </a:rPr>
              <a:t>Real-world data can compliment RCTs in identifying causal signals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dirty="0"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dirty="0"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dirty="0">
                <a:latin typeface="Arial Rounded MT Bold" panose="020F0704030504030204" pitchFamily="34" charset="0"/>
              </a:rPr>
              <a:t>              is a powerful tool for advance analytics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BF1B9AD-937B-B2C2-9C9F-40C1856C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6" y="2899776"/>
            <a:ext cx="1018137" cy="7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0F59F-6AF7-9436-1DCF-C4CB8D6D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72" y="4082734"/>
            <a:ext cx="1080073" cy="1246839"/>
          </a:xfrm>
          <a:prstGeom prst="rect">
            <a:avLst/>
          </a:prstGeom>
        </p:spPr>
      </p:pic>
      <p:pic>
        <p:nvPicPr>
          <p:cNvPr id="1026" name="Picture 2" descr="Using WeightIt to Estimate Balancing Weights • WeightIt">
            <a:extLst>
              <a:ext uri="{FF2B5EF4-FFF2-40B4-BE49-F238E27FC236}">
                <a16:creationId xmlns:a16="http://schemas.microsoft.com/office/drawing/2014/main" id="{56A46912-1260-50A8-A4EF-8041FCE1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22" y="4082734"/>
            <a:ext cx="1246839" cy="12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ariate Balance Tables and Plots • cobalt">
            <a:extLst>
              <a:ext uri="{FF2B5EF4-FFF2-40B4-BE49-F238E27FC236}">
                <a16:creationId xmlns:a16="http://schemas.microsoft.com/office/drawing/2014/main" id="{2E655962-8079-453D-2041-6E55C2A0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4082734"/>
            <a:ext cx="1246839" cy="12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88380BE-DC8D-8E10-D3B1-79069B73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79" y="4082734"/>
            <a:ext cx="1080305" cy="12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DADEBE9-550B-E704-27DF-998FBB03729C}"/>
              </a:ext>
            </a:extLst>
          </p:cNvPr>
          <p:cNvGrpSpPr/>
          <p:nvPr/>
        </p:nvGrpSpPr>
        <p:grpSpPr>
          <a:xfrm>
            <a:off x="5566754" y="4126790"/>
            <a:ext cx="1082348" cy="1158726"/>
            <a:chOff x="4745716" y="4133011"/>
            <a:chExt cx="1082348" cy="1158726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4C162B7D-E6A1-C531-4E54-7B82F358AE4F}"/>
                </a:ext>
              </a:extLst>
            </p:cNvPr>
            <p:cNvSpPr/>
            <p:nvPr/>
          </p:nvSpPr>
          <p:spPr>
            <a:xfrm rot="5400000">
              <a:off x="4703223" y="4209212"/>
              <a:ext cx="1158726" cy="1006323"/>
            </a:xfrm>
            <a:custGeom>
              <a:avLst/>
              <a:gdLst>
                <a:gd name="connsiteX0" fmla="*/ 0 w 999698"/>
                <a:gd name="connsiteY0" fmla="*/ 432242 h 864484"/>
                <a:gd name="connsiteX1" fmla="*/ 216121 w 999698"/>
                <a:gd name="connsiteY1" fmla="*/ 0 h 864484"/>
                <a:gd name="connsiteX2" fmla="*/ 783577 w 999698"/>
                <a:gd name="connsiteY2" fmla="*/ 0 h 864484"/>
                <a:gd name="connsiteX3" fmla="*/ 999698 w 999698"/>
                <a:gd name="connsiteY3" fmla="*/ 432242 h 864484"/>
                <a:gd name="connsiteX4" fmla="*/ 783577 w 999698"/>
                <a:gd name="connsiteY4" fmla="*/ 864484 h 864484"/>
                <a:gd name="connsiteX5" fmla="*/ 216121 w 999698"/>
                <a:gd name="connsiteY5" fmla="*/ 864484 h 864484"/>
                <a:gd name="connsiteX6" fmla="*/ 0 w 999698"/>
                <a:gd name="connsiteY6" fmla="*/ 432242 h 864484"/>
                <a:gd name="connsiteX0" fmla="*/ 0 w 999698"/>
                <a:gd name="connsiteY0" fmla="*/ 432242 h 937221"/>
                <a:gd name="connsiteX1" fmla="*/ 216121 w 999698"/>
                <a:gd name="connsiteY1" fmla="*/ 0 h 937221"/>
                <a:gd name="connsiteX2" fmla="*/ 783577 w 999698"/>
                <a:gd name="connsiteY2" fmla="*/ 0 h 937221"/>
                <a:gd name="connsiteX3" fmla="*/ 999698 w 999698"/>
                <a:gd name="connsiteY3" fmla="*/ 432242 h 937221"/>
                <a:gd name="connsiteX4" fmla="*/ 783577 w 999698"/>
                <a:gd name="connsiteY4" fmla="*/ 864484 h 937221"/>
                <a:gd name="connsiteX5" fmla="*/ 262880 w 999698"/>
                <a:gd name="connsiteY5" fmla="*/ 937221 h 937221"/>
                <a:gd name="connsiteX6" fmla="*/ 0 w 999698"/>
                <a:gd name="connsiteY6" fmla="*/ 432242 h 937221"/>
                <a:gd name="connsiteX0" fmla="*/ 0 w 999698"/>
                <a:gd name="connsiteY0" fmla="*/ 432242 h 947611"/>
                <a:gd name="connsiteX1" fmla="*/ 216121 w 999698"/>
                <a:gd name="connsiteY1" fmla="*/ 0 h 947611"/>
                <a:gd name="connsiteX2" fmla="*/ 783577 w 999698"/>
                <a:gd name="connsiteY2" fmla="*/ 0 h 947611"/>
                <a:gd name="connsiteX3" fmla="*/ 999698 w 999698"/>
                <a:gd name="connsiteY3" fmla="*/ 432242 h 947611"/>
                <a:gd name="connsiteX4" fmla="*/ 856316 w 999698"/>
                <a:gd name="connsiteY4" fmla="*/ 947611 h 947611"/>
                <a:gd name="connsiteX5" fmla="*/ 262880 w 999698"/>
                <a:gd name="connsiteY5" fmla="*/ 937221 h 947611"/>
                <a:gd name="connsiteX6" fmla="*/ 0 w 999698"/>
                <a:gd name="connsiteY6" fmla="*/ 432242 h 947611"/>
                <a:gd name="connsiteX0" fmla="*/ 0 w 1155564"/>
                <a:gd name="connsiteY0" fmla="*/ 432242 h 947611"/>
                <a:gd name="connsiteX1" fmla="*/ 216121 w 1155564"/>
                <a:gd name="connsiteY1" fmla="*/ 0 h 947611"/>
                <a:gd name="connsiteX2" fmla="*/ 783577 w 1155564"/>
                <a:gd name="connsiteY2" fmla="*/ 0 h 947611"/>
                <a:gd name="connsiteX3" fmla="*/ 1155564 w 1155564"/>
                <a:gd name="connsiteY3" fmla="*/ 432242 h 947611"/>
                <a:gd name="connsiteX4" fmla="*/ 856316 w 1155564"/>
                <a:gd name="connsiteY4" fmla="*/ 947611 h 947611"/>
                <a:gd name="connsiteX5" fmla="*/ 262880 w 1155564"/>
                <a:gd name="connsiteY5" fmla="*/ 937221 h 947611"/>
                <a:gd name="connsiteX6" fmla="*/ 0 w 1155564"/>
                <a:gd name="connsiteY6" fmla="*/ 432242 h 947611"/>
                <a:gd name="connsiteX0" fmla="*/ 0 w 1155564"/>
                <a:gd name="connsiteY0" fmla="*/ 525761 h 1041130"/>
                <a:gd name="connsiteX1" fmla="*/ 216121 w 1155564"/>
                <a:gd name="connsiteY1" fmla="*/ 93519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5761 h 1041130"/>
                <a:gd name="connsiteX1" fmla="*/ 273271 w 1155564"/>
                <a:gd name="connsiteY1" fmla="*/ 20783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0565 h 1035934"/>
                <a:gd name="connsiteX1" fmla="*/ 273271 w 1155564"/>
                <a:gd name="connsiteY1" fmla="*/ 15587 h 1035934"/>
                <a:gd name="connsiteX2" fmla="*/ 851119 w 1155564"/>
                <a:gd name="connsiteY2" fmla="*/ 0 h 1035934"/>
                <a:gd name="connsiteX3" fmla="*/ 1155564 w 1155564"/>
                <a:gd name="connsiteY3" fmla="*/ 520565 h 1035934"/>
                <a:gd name="connsiteX4" fmla="*/ 856316 w 1155564"/>
                <a:gd name="connsiteY4" fmla="*/ 1035934 h 1035934"/>
                <a:gd name="connsiteX5" fmla="*/ 262880 w 1155564"/>
                <a:gd name="connsiteY5" fmla="*/ 1025544 h 1035934"/>
                <a:gd name="connsiteX6" fmla="*/ 0 w 1155564"/>
                <a:gd name="connsiteY6" fmla="*/ 520565 h 1035934"/>
                <a:gd name="connsiteX0" fmla="*/ 0 w 1155564"/>
                <a:gd name="connsiteY0" fmla="*/ 504978 h 1020347"/>
                <a:gd name="connsiteX1" fmla="*/ 273271 w 1155564"/>
                <a:gd name="connsiteY1" fmla="*/ 0 h 1020347"/>
                <a:gd name="connsiteX2" fmla="*/ 840728 w 1155564"/>
                <a:gd name="connsiteY2" fmla="*/ 25976 h 1020347"/>
                <a:gd name="connsiteX3" fmla="*/ 1155564 w 1155564"/>
                <a:gd name="connsiteY3" fmla="*/ 504978 h 1020347"/>
                <a:gd name="connsiteX4" fmla="*/ 856316 w 1155564"/>
                <a:gd name="connsiteY4" fmla="*/ 1020347 h 1020347"/>
                <a:gd name="connsiteX5" fmla="*/ 262880 w 1155564"/>
                <a:gd name="connsiteY5" fmla="*/ 1009957 h 1020347"/>
                <a:gd name="connsiteX6" fmla="*/ 0 w 1155564"/>
                <a:gd name="connsiteY6" fmla="*/ 504978 h 1020347"/>
                <a:gd name="connsiteX0" fmla="*/ 0 w 1155564"/>
                <a:gd name="connsiteY0" fmla="*/ 483207 h 998576"/>
                <a:gd name="connsiteX1" fmla="*/ 287785 w 1155564"/>
                <a:gd name="connsiteY1" fmla="*/ 0 h 998576"/>
                <a:gd name="connsiteX2" fmla="*/ 840728 w 1155564"/>
                <a:gd name="connsiteY2" fmla="*/ 4205 h 998576"/>
                <a:gd name="connsiteX3" fmla="*/ 1155564 w 1155564"/>
                <a:gd name="connsiteY3" fmla="*/ 483207 h 998576"/>
                <a:gd name="connsiteX4" fmla="*/ 856316 w 1155564"/>
                <a:gd name="connsiteY4" fmla="*/ 998576 h 998576"/>
                <a:gd name="connsiteX5" fmla="*/ 262880 w 1155564"/>
                <a:gd name="connsiteY5" fmla="*/ 988186 h 998576"/>
                <a:gd name="connsiteX6" fmla="*/ 0 w 1155564"/>
                <a:gd name="connsiteY6" fmla="*/ 483207 h 998576"/>
                <a:gd name="connsiteX0" fmla="*/ 0 w 1131374"/>
                <a:gd name="connsiteY0" fmla="*/ 483207 h 998576"/>
                <a:gd name="connsiteX1" fmla="*/ 287785 w 1131374"/>
                <a:gd name="connsiteY1" fmla="*/ 0 h 998576"/>
                <a:gd name="connsiteX2" fmla="*/ 840728 w 1131374"/>
                <a:gd name="connsiteY2" fmla="*/ 4205 h 998576"/>
                <a:gd name="connsiteX3" fmla="*/ 1131374 w 1131374"/>
                <a:gd name="connsiteY3" fmla="*/ 480788 h 998576"/>
                <a:gd name="connsiteX4" fmla="*/ 856316 w 1131374"/>
                <a:gd name="connsiteY4" fmla="*/ 998576 h 998576"/>
                <a:gd name="connsiteX5" fmla="*/ 262880 w 1131374"/>
                <a:gd name="connsiteY5" fmla="*/ 988186 h 998576"/>
                <a:gd name="connsiteX6" fmla="*/ 0 w 1131374"/>
                <a:gd name="connsiteY6" fmla="*/ 483207 h 998576"/>
                <a:gd name="connsiteX0" fmla="*/ 0 w 1131374"/>
                <a:gd name="connsiteY0" fmla="*/ 483207 h 988186"/>
                <a:gd name="connsiteX1" fmla="*/ 287785 w 1131374"/>
                <a:gd name="connsiteY1" fmla="*/ 0 h 988186"/>
                <a:gd name="connsiteX2" fmla="*/ 840728 w 1131374"/>
                <a:gd name="connsiteY2" fmla="*/ 4205 h 988186"/>
                <a:gd name="connsiteX3" fmla="*/ 1131374 w 1131374"/>
                <a:gd name="connsiteY3" fmla="*/ 480788 h 988186"/>
                <a:gd name="connsiteX4" fmla="*/ 849059 w 1131374"/>
                <a:gd name="connsiteY4" fmla="*/ 971967 h 988186"/>
                <a:gd name="connsiteX5" fmla="*/ 262880 w 1131374"/>
                <a:gd name="connsiteY5" fmla="*/ 988186 h 988186"/>
                <a:gd name="connsiteX6" fmla="*/ 0 w 1131374"/>
                <a:gd name="connsiteY6" fmla="*/ 483207 h 988186"/>
                <a:gd name="connsiteX0" fmla="*/ 0 w 1131374"/>
                <a:gd name="connsiteY0" fmla="*/ 483207 h 971967"/>
                <a:gd name="connsiteX1" fmla="*/ 287785 w 1131374"/>
                <a:gd name="connsiteY1" fmla="*/ 0 h 971967"/>
                <a:gd name="connsiteX2" fmla="*/ 840728 w 1131374"/>
                <a:gd name="connsiteY2" fmla="*/ 4205 h 971967"/>
                <a:gd name="connsiteX3" fmla="*/ 1131374 w 1131374"/>
                <a:gd name="connsiteY3" fmla="*/ 480788 h 971967"/>
                <a:gd name="connsiteX4" fmla="*/ 849059 w 1131374"/>
                <a:gd name="connsiteY4" fmla="*/ 971967 h 971967"/>
                <a:gd name="connsiteX5" fmla="*/ 287070 w 1131374"/>
                <a:gd name="connsiteY5" fmla="*/ 971252 h 971967"/>
                <a:gd name="connsiteX6" fmla="*/ 0 w 1131374"/>
                <a:gd name="connsiteY6" fmla="*/ 483207 h 97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971967">
                  <a:moveTo>
                    <a:pt x="0" y="483207"/>
                  </a:moveTo>
                  <a:lnTo>
                    <a:pt x="287785" y="0"/>
                  </a:lnTo>
                  <a:lnTo>
                    <a:pt x="840728" y="4205"/>
                  </a:lnTo>
                  <a:lnTo>
                    <a:pt x="1131374" y="480788"/>
                  </a:lnTo>
                  <a:lnTo>
                    <a:pt x="849059" y="971967"/>
                  </a:lnTo>
                  <a:lnTo>
                    <a:pt x="287070" y="971252"/>
                  </a:lnTo>
                  <a:lnTo>
                    <a:pt x="0" y="4832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15A795-2EEF-C0B2-B07D-535C964D5FA4}"/>
                </a:ext>
              </a:extLst>
            </p:cNvPr>
            <p:cNvSpPr txBox="1"/>
            <p:nvPr/>
          </p:nvSpPr>
          <p:spPr>
            <a:xfrm>
              <a:off x="4745716" y="454309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latin typeface="Consolas" panose="020B0609020204030204" pitchFamily="49" charset="0"/>
                </a:rPr>
                <a:t>tableone</a:t>
              </a:r>
              <a:endParaRPr lang="en-GB" sz="16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9F68B4-A818-23A9-5380-8B9FA040899B}"/>
              </a:ext>
            </a:extLst>
          </p:cNvPr>
          <p:cNvGrpSpPr/>
          <p:nvPr/>
        </p:nvGrpSpPr>
        <p:grpSpPr>
          <a:xfrm>
            <a:off x="8479361" y="4126790"/>
            <a:ext cx="1136850" cy="1158726"/>
            <a:chOff x="4728624" y="4133011"/>
            <a:chExt cx="1136850" cy="1158726"/>
          </a:xfrm>
        </p:grpSpPr>
        <p:sp>
          <p:nvSpPr>
            <p:cNvPr id="19" name="Hexagon 15">
              <a:extLst>
                <a:ext uri="{FF2B5EF4-FFF2-40B4-BE49-F238E27FC236}">
                  <a16:creationId xmlns:a16="http://schemas.microsoft.com/office/drawing/2014/main" id="{74805820-7664-9553-9453-46A1272D50D1}"/>
                </a:ext>
              </a:extLst>
            </p:cNvPr>
            <p:cNvSpPr/>
            <p:nvPr/>
          </p:nvSpPr>
          <p:spPr>
            <a:xfrm rot="5400000">
              <a:off x="4703223" y="4209212"/>
              <a:ext cx="1158726" cy="1006323"/>
            </a:xfrm>
            <a:custGeom>
              <a:avLst/>
              <a:gdLst>
                <a:gd name="connsiteX0" fmla="*/ 0 w 999698"/>
                <a:gd name="connsiteY0" fmla="*/ 432242 h 864484"/>
                <a:gd name="connsiteX1" fmla="*/ 216121 w 999698"/>
                <a:gd name="connsiteY1" fmla="*/ 0 h 864484"/>
                <a:gd name="connsiteX2" fmla="*/ 783577 w 999698"/>
                <a:gd name="connsiteY2" fmla="*/ 0 h 864484"/>
                <a:gd name="connsiteX3" fmla="*/ 999698 w 999698"/>
                <a:gd name="connsiteY3" fmla="*/ 432242 h 864484"/>
                <a:gd name="connsiteX4" fmla="*/ 783577 w 999698"/>
                <a:gd name="connsiteY4" fmla="*/ 864484 h 864484"/>
                <a:gd name="connsiteX5" fmla="*/ 216121 w 999698"/>
                <a:gd name="connsiteY5" fmla="*/ 864484 h 864484"/>
                <a:gd name="connsiteX6" fmla="*/ 0 w 999698"/>
                <a:gd name="connsiteY6" fmla="*/ 432242 h 864484"/>
                <a:gd name="connsiteX0" fmla="*/ 0 w 999698"/>
                <a:gd name="connsiteY0" fmla="*/ 432242 h 937221"/>
                <a:gd name="connsiteX1" fmla="*/ 216121 w 999698"/>
                <a:gd name="connsiteY1" fmla="*/ 0 h 937221"/>
                <a:gd name="connsiteX2" fmla="*/ 783577 w 999698"/>
                <a:gd name="connsiteY2" fmla="*/ 0 h 937221"/>
                <a:gd name="connsiteX3" fmla="*/ 999698 w 999698"/>
                <a:gd name="connsiteY3" fmla="*/ 432242 h 937221"/>
                <a:gd name="connsiteX4" fmla="*/ 783577 w 999698"/>
                <a:gd name="connsiteY4" fmla="*/ 864484 h 937221"/>
                <a:gd name="connsiteX5" fmla="*/ 262880 w 999698"/>
                <a:gd name="connsiteY5" fmla="*/ 937221 h 937221"/>
                <a:gd name="connsiteX6" fmla="*/ 0 w 999698"/>
                <a:gd name="connsiteY6" fmla="*/ 432242 h 937221"/>
                <a:gd name="connsiteX0" fmla="*/ 0 w 999698"/>
                <a:gd name="connsiteY0" fmla="*/ 432242 h 947611"/>
                <a:gd name="connsiteX1" fmla="*/ 216121 w 999698"/>
                <a:gd name="connsiteY1" fmla="*/ 0 h 947611"/>
                <a:gd name="connsiteX2" fmla="*/ 783577 w 999698"/>
                <a:gd name="connsiteY2" fmla="*/ 0 h 947611"/>
                <a:gd name="connsiteX3" fmla="*/ 999698 w 999698"/>
                <a:gd name="connsiteY3" fmla="*/ 432242 h 947611"/>
                <a:gd name="connsiteX4" fmla="*/ 856316 w 999698"/>
                <a:gd name="connsiteY4" fmla="*/ 947611 h 947611"/>
                <a:gd name="connsiteX5" fmla="*/ 262880 w 999698"/>
                <a:gd name="connsiteY5" fmla="*/ 937221 h 947611"/>
                <a:gd name="connsiteX6" fmla="*/ 0 w 999698"/>
                <a:gd name="connsiteY6" fmla="*/ 432242 h 947611"/>
                <a:gd name="connsiteX0" fmla="*/ 0 w 1155564"/>
                <a:gd name="connsiteY0" fmla="*/ 432242 h 947611"/>
                <a:gd name="connsiteX1" fmla="*/ 216121 w 1155564"/>
                <a:gd name="connsiteY1" fmla="*/ 0 h 947611"/>
                <a:gd name="connsiteX2" fmla="*/ 783577 w 1155564"/>
                <a:gd name="connsiteY2" fmla="*/ 0 h 947611"/>
                <a:gd name="connsiteX3" fmla="*/ 1155564 w 1155564"/>
                <a:gd name="connsiteY3" fmla="*/ 432242 h 947611"/>
                <a:gd name="connsiteX4" fmla="*/ 856316 w 1155564"/>
                <a:gd name="connsiteY4" fmla="*/ 947611 h 947611"/>
                <a:gd name="connsiteX5" fmla="*/ 262880 w 1155564"/>
                <a:gd name="connsiteY5" fmla="*/ 937221 h 947611"/>
                <a:gd name="connsiteX6" fmla="*/ 0 w 1155564"/>
                <a:gd name="connsiteY6" fmla="*/ 432242 h 947611"/>
                <a:gd name="connsiteX0" fmla="*/ 0 w 1155564"/>
                <a:gd name="connsiteY0" fmla="*/ 525761 h 1041130"/>
                <a:gd name="connsiteX1" fmla="*/ 216121 w 1155564"/>
                <a:gd name="connsiteY1" fmla="*/ 93519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5761 h 1041130"/>
                <a:gd name="connsiteX1" fmla="*/ 273271 w 1155564"/>
                <a:gd name="connsiteY1" fmla="*/ 20783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0565 h 1035934"/>
                <a:gd name="connsiteX1" fmla="*/ 273271 w 1155564"/>
                <a:gd name="connsiteY1" fmla="*/ 15587 h 1035934"/>
                <a:gd name="connsiteX2" fmla="*/ 851119 w 1155564"/>
                <a:gd name="connsiteY2" fmla="*/ 0 h 1035934"/>
                <a:gd name="connsiteX3" fmla="*/ 1155564 w 1155564"/>
                <a:gd name="connsiteY3" fmla="*/ 520565 h 1035934"/>
                <a:gd name="connsiteX4" fmla="*/ 856316 w 1155564"/>
                <a:gd name="connsiteY4" fmla="*/ 1035934 h 1035934"/>
                <a:gd name="connsiteX5" fmla="*/ 262880 w 1155564"/>
                <a:gd name="connsiteY5" fmla="*/ 1025544 h 1035934"/>
                <a:gd name="connsiteX6" fmla="*/ 0 w 1155564"/>
                <a:gd name="connsiteY6" fmla="*/ 520565 h 1035934"/>
                <a:gd name="connsiteX0" fmla="*/ 0 w 1155564"/>
                <a:gd name="connsiteY0" fmla="*/ 504978 h 1020347"/>
                <a:gd name="connsiteX1" fmla="*/ 273271 w 1155564"/>
                <a:gd name="connsiteY1" fmla="*/ 0 h 1020347"/>
                <a:gd name="connsiteX2" fmla="*/ 840728 w 1155564"/>
                <a:gd name="connsiteY2" fmla="*/ 25976 h 1020347"/>
                <a:gd name="connsiteX3" fmla="*/ 1155564 w 1155564"/>
                <a:gd name="connsiteY3" fmla="*/ 504978 h 1020347"/>
                <a:gd name="connsiteX4" fmla="*/ 856316 w 1155564"/>
                <a:gd name="connsiteY4" fmla="*/ 1020347 h 1020347"/>
                <a:gd name="connsiteX5" fmla="*/ 262880 w 1155564"/>
                <a:gd name="connsiteY5" fmla="*/ 1009957 h 1020347"/>
                <a:gd name="connsiteX6" fmla="*/ 0 w 1155564"/>
                <a:gd name="connsiteY6" fmla="*/ 504978 h 1020347"/>
                <a:gd name="connsiteX0" fmla="*/ 0 w 1155564"/>
                <a:gd name="connsiteY0" fmla="*/ 483207 h 998576"/>
                <a:gd name="connsiteX1" fmla="*/ 287785 w 1155564"/>
                <a:gd name="connsiteY1" fmla="*/ 0 h 998576"/>
                <a:gd name="connsiteX2" fmla="*/ 840728 w 1155564"/>
                <a:gd name="connsiteY2" fmla="*/ 4205 h 998576"/>
                <a:gd name="connsiteX3" fmla="*/ 1155564 w 1155564"/>
                <a:gd name="connsiteY3" fmla="*/ 483207 h 998576"/>
                <a:gd name="connsiteX4" fmla="*/ 856316 w 1155564"/>
                <a:gd name="connsiteY4" fmla="*/ 998576 h 998576"/>
                <a:gd name="connsiteX5" fmla="*/ 262880 w 1155564"/>
                <a:gd name="connsiteY5" fmla="*/ 988186 h 998576"/>
                <a:gd name="connsiteX6" fmla="*/ 0 w 1155564"/>
                <a:gd name="connsiteY6" fmla="*/ 483207 h 998576"/>
                <a:gd name="connsiteX0" fmla="*/ 0 w 1131374"/>
                <a:gd name="connsiteY0" fmla="*/ 483207 h 998576"/>
                <a:gd name="connsiteX1" fmla="*/ 287785 w 1131374"/>
                <a:gd name="connsiteY1" fmla="*/ 0 h 998576"/>
                <a:gd name="connsiteX2" fmla="*/ 840728 w 1131374"/>
                <a:gd name="connsiteY2" fmla="*/ 4205 h 998576"/>
                <a:gd name="connsiteX3" fmla="*/ 1131374 w 1131374"/>
                <a:gd name="connsiteY3" fmla="*/ 480788 h 998576"/>
                <a:gd name="connsiteX4" fmla="*/ 856316 w 1131374"/>
                <a:gd name="connsiteY4" fmla="*/ 998576 h 998576"/>
                <a:gd name="connsiteX5" fmla="*/ 262880 w 1131374"/>
                <a:gd name="connsiteY5" fmla="*/ 988186 h 998576"/>
                <a:gd name="connsiteX6" fmla="*/ 0 w 1131374"/>
                <a:gd name="connsiteY6" fmla="*/ 483207 h 998576"/>
                <a:gd name="connsiteX0" fmla="*/ 0 w 1131374"/>
                <a:gd name="connsiteY0" fmla="*/ 483207 h 988186"/>
                <a:gd name="connsiteX1" fmla="*/ 287785 w 1131374"/>
                <a:gd name="connsiteY1" fmla="*/ 0 h 988186"/>
                <a:gd name="connsiteX2" fmla="*/ 840728 w 1131374"/>
                <a:gd name="connsiteY2" fmla="*/ 4205 h 988186"/>
                <a:gd name="connsiteX3" fmla="*/ 1131374 w 1131374"/>
                <a:gd name="connsiteY3" fmla="*/ 480788 h 988186"/>
                <a:gd name="connsiteX4" fmla="*/ 849059 w 1131374"/>
                <a:gd name="connsiteY4" fmla="*/ 971967 h 988186"/>
                <a:gd name="connsiteX5" fmla="*/ 262880 w 1131374"/>
                <a:gd name="connsiteY5" fmla="*/ 988186 h 988186"/>
                <a:gd name="connsiteX6" fmla="*/ 0 w 1131374"/>
                <a:gd name="connsiteY6" fmla="*/ 483207 h 988186"/>
                <a:gd name="connsiteX0" fmla="*/ 0 w 1131374"/>
                <a:gd name="connsiteY0" fmla="*/ 483207 h 971967"/>
                <a:gd name="connsiteX1" fmla="*/ 287785 w 1131374"/>
                <a:gd name="connsiteY1" fmla="*/ 0 h 971967"/>
                <a:gd name="connsiteX2" fmla="*/ 840728 w 1131374"/>
                <a:gd name="connsiteY2" fmla="*/ 4205 h 971967"/>
                <a:gd name="connsiteX3" fmla="*/ 1131374 w 1131374"/>
                <a:gd name="connsiteY3" fmla="*/ 480788 h 971967"/>
                <a:gd name="connsiteX4" fmla="*/ 849059 w 1131374"/>
                <a:gd name="connsiteY4" fmla="*/ 971967 h 971967"/>
                <a:gd name="connsiteX5" fmla="*/ 287070 w 1131374"/>
                <a:gd name="connsiteY5" fmla="*/ 971252 h 971967"/>
                <a:gd name="connsiteX6" fmla="*/ 0 w 1131374"/>
                <a:gd name="connsiteY6" fmla="*/ 483207 h 97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971967">
                  <a:moveTo>
                    <a:pt x="0" y="483207"/>
                  </a:moveTo>
                  <a:lnTo>
                    <a:pt x="287785" y="0"/>
                  </a:lnTo>
                  <a:lnTo>
                    <a:pt x="840728" y="4205"/>
                  </a:lnTo>
                  <a:lnTo>
                    <a:pt x="1131374" y="480788"/>
                  </a:lnTo>
                  <a:lnTo>
                    <a:pt x="849059" y="971967"/>
                  </a:lnTo>
                  <a:lnTo>
                    <a:pt x="287070" y="971252"/>
                  </a:lnTo>
                  <a:lnTo>
                    <a:pt x="0" y="4832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185884-F378-2B5C-EAF3-8D3101C5A28B}"/>
                </a:ext>
              </a:extLst>
            </p:cNvPr>
            <p:cNvSpPr txBox="1"/>
            <p:nvPr/>
          </p:nvSpPr>
          <p:spPr>
            <a:xfrm>
              <a:off x="4728624" y="4543096"/>
              <a:ext cx="11368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err="1">
                  <a:latin typeface="Consolas" panose="020B0609020204030204" pitchFamily="49" charset="0"/>
                </a:rPr>
                <a:t>survminer</a:t>
              </a:r>
              <a:endParaRPr lang="en-GB" sz="1500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EFD2416-8E22-D806-DB5B-E91C0AE7BFE4}"/>
              </a:ext>
            </a:extLst>
          </p:cNvPr>
          <p:cNvSpPr/>
          <p:nvPr/>
        </p:nvSpPr>
        <p:spPr>
          <a:xfrm>
            <a:off x="124637" y="1253447"/>
            <a:ext cx="11963180" cy="4418546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19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knew: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CB29D10-DBC6-577A-FEE1-094D589A83B4}"/>
              </a:ext>
            </a:extLst>
          </p:cNvPr>
          <p:cNvSpPr txBox="1">
            <a:spLocks/>
          </p:cNvSpPr>
          <p:nvPr/>
        </p:nvSpPr>
        <p:spPr>
          <a:xfrm>
            <a:off x="143221" y="604786"/>
            <a:ext cx="11924658" cy="61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en-US" sz="2000" b="0" dirty="0">
                <a:solidFill>
                  <a:schemeClr val="tx1"/>
                </a:solidFill>
                <a:latin typeface="Arial Rounded MT Bold" panose="020F0704030504030204" pitchFamily="34" charset="0"/>
              </a:rPr>
              <a:t>Non-small cell lung cancer (NSCLC)</a:t>
            </a:r>
          </a:p>
        </p:txBody>
      </p: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BF51C237-C74C-C5C3-BAB3-45A91CF37299}"/>
              </a:ext>
            </a:extLst>
          </p:cNvPr>
          <p:cNvGrpSpPr/>
          <p:nvPr/>
        </p:nvGrpSpPr>
        <p:grpSpPr>
          <a:xfrm>
            <a:off x="6381038" y="1370234"/>
            <a:ext cx="4105555" cy="4148115"/>
            <a:chOff x="5449246" y="960741"/>
            <a:chExt cx="5056294" cy="4873693"/>
          </a:xfrm>
        </p:grpSpPr>
        <p:pic>
          <p:nvPicPr>
            <p:cNvPr id="449" name="Picture 448">
              <a:extLst>
                <a:ext uri="{FF2B5EF4-FFF2-40B4-BE49-F238E27FC236}">
                  <a16:creationId xmlns:a16="http://schemas.microsoft.com/office/drawing/2014/main" id="{ABA519B7-CDAE-B02B-70C7-C65B48FE8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"/>
                      </a14:imgEffect>
                      <a14:imgEffect>
                        <a14:brightnessContrast contrast="22000"/>
                      </a14:imgEffect>
                    </a14:imgLayer>
                  </a14:imgProps>
                </a:ext>
              </a:extLst>
            </a:blip>
            <a:srcRect l="5724" b="2674"/>
            <a:stretch/>
          </p:blipFill>
          <p:spPr>
            <a:xfrm>
              <a:off x="5729350" y="960741"/>
              <a:ext cx="3132399" cy="4691434"/>
            </a:xfrm>
            <a:prstGeom prst="rect">
              <a:avLst/>
            </a:prstGeom>
          </p:spPr>
        </p:pic>
        <p:sp>
          <p:nvSpPr>
            <p:cNvPr id="450" name="TextBox 449">
              <a:extLst>
                <a:ext uri="{FF2B5EF4-FFF2-40B4-BE49-F238E27FC236}">
                  <a16:creationId xmlns:a16="http://schemas.microsoft.com/office/drawing/2014/main" id="{D92399C1-F0E7-EAA6-2A2B-86EC2D8BB9B7}"/>
                </a:ext>
              </a:extLst>
            </p:cNvPr>
            <p:cNvSpPr txBox="1"/>
            <p:nvPr/>
          </p:nvSpPr>
          <p:spPr>
            <a:xfrm>
              <a:off x="5449246" y="1258893"/>
              <a:ext cx="307777" cy="1480534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sz="800" dirty="0">
                  <a:latin typeface="Arial Rounded MT Bold" panose="020F0704030504030204" pitchFamily="34" charset="0"/>
                </a:rPr>
                <a:t>Overall survival probability  </a:t>
              </a:r>
              <a:endParaRPr lang="en-GB" sz="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381C9B68-FA13-AEBC-97F7-531F7BC15785}"/>
                </a:ext>
              </a:extLst>
            </p:cNvPr>
            <p:cNvSpPr txBox="1"/>
            <p:nvPr/>
          </p:nvSpPr>
          <p:spPr>
            <a:xfrm>
              <a:off x="5449246" y="3251830"/>
              <a:ext cx="307777" cy="237020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pPr algn="ctr"/>
              <a:r>
                <a:rPr lang="en-US" sz="800" dirty="0">
                  <a:latin typeface="Arial Rounded MT Bold" panose="020F0704030504030204" pitchFamily="34" charset="0"/>
                </a:rPr>
                <a:t>Progressive disease-free survival probability  </a:t>
              </a:r>
              <a:endParaRPr lang="en-GB" sz="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875046EF-1FC7-9E08-8C7D-661EB62BA5E5}"/>
                </a:ext>
              </a:extLst>
            </p:cNvPr>
            <p:cNvSpPr txBox="1"/>
            <p:nvPr/>
          </p:nvSpPr>
          <p:spPr>
            <a:xfrm>
              <a:off x="6389489" y="5618990"/>
              <a:ext cx="179013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sz="800" dirty="0">
                  <a:latin typeface="Arial Rounded MT Bold" panose="020F0704030504030204" pitchFamily="34" charset="0"/>
                </a:rPr>
                <a:t>Years</a:t>
              </a:r>
              <a:endParaRPr lang="en-GB" sz="8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0F19D5C9-7A66-DB4C-2E47-0D2F7B16F9F7}"/>
                </a:ext>
              </a:extLst>
            </p:cNvPr>
            <p:cNvSpPr txBox="1"/>
            <p:nvPr/>
          </p:nvSpPr>
          <p:spPr>
            <a:xfrm>
              <a:off x="6400482" y="3195405"/>
              <a:ext cx="1790133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rtlCol="0">
              <a:spAutoFit/>
            </a:bodyPr>
            <a:lstStyle/>
            <a:p>
              <a:pPr algn="ctr"/>
              <a:endParaRPr lang="en-GB" sz="500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0E0D7183-8D04-B541-B734-7AF706327F96}"/>
                </a:ext>
              </a:extLst>
            </p:cNvPr>
            <p:cNvSpPr/>
            <p:nvPr/>
          </p:nvSpPr>
          <p:spPr>
            <a:xfrm>
              <a:off x="7460036" y="1064838"/>
              <a:ext cx="1299562" cy="548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32A57145-4F33-C263-8572-4673924C1361}"/>
                </a:ext>
              </a:extLst>
            </p:cNvPr>
            <p:cNvCxnSpPr>
              <a:cxnSpLocks/>
            </p:cNvCxnSpPr>
            <p:nvPr/>
          </p:nvCxnSpPr>
          <p:spPr>
            <a:xfrm>
              <a:off x="9056150" y="1993515"/>
              <a:ext cx="325023" cy="0"/>
            </a:xfrm>
            <a:prstGeom prst="line">
              <a:avLst/>
            </a:prstGeom>
            <a:ln w="12700">
              <a:solidFill>
                <a:srgbClr val="52183E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C84623C5-D18B-E104-9100-3AF19CDD8E01}"/>
                </a:ext>
              </a:extLst>
            </p:cNvPr>
            <p:cNvCxnSpPr>
              <a:cxnSpLocks/>
            </p:cNvCxnSpPr>
            <p:nvPr/>
          </p:nvCxnSpPr>
          <p:spPr>
            <a:xfrm>
              <a:off x="9056150" y="1545464"/>
              <a:ext cx="325023" cy="0"/>
            </a:xfrm>
            <a:prstGeom prst="line">
              <a:avLst/>
            </a:prstGeom>
            <a:ln w="12700">
              <a:solidFill>
                <a:srgbClr val="141A8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40A88C29-8CBA-CABA-5B06-ED7B33F5396D}"/>
                </a:ext>
              </a:extLst>
            </p:cNvPr>
            <p:cNvCxnSpPr>
              <a:cxnSpLocks/>
            </p:cNvCxnSpPr>
            <p:nvPr/>
          </p:nvCxnSpPr>
          <p:spPr>
            <a:xfrm>
              <a:off x="9056150" y="1765444"/>
              <a:ext cx="32502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419E338C-1B05-BDA2-F0ED-BEAFC4562E2D}"/>
                </a:ext>
              </a:extLst>
            </p:cNvPr>
            <p:cNvSpPr txBox="1"/>
            <p:nvPr/>
          </p:nvSpPr>
          <p:spPr>
            <a:xfrm>
              <a:off x="9339836" y="1361765"/>
              <a:ext cx="1165704" cy="755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latin typeface="Arial Rounded MT Bold" panose="020F0704030504030204" pitchFamily="34" charset="0"/>
                </a:rPr>
                <a:t>Former smoker</a:t>
              </a:r>
            </a:p>
            <a:p>
              <a:pPr>
                <a:lnSpc>
                  <a:spcPct val="150000"/>
                </a:lnSpc>
              </a:pPr>
              <a:r>
                <a:rPr lang="en-US" sz="1000" dirty="0">
                  <a:latin typeface="Arial Rounded MT Bold" panose="020F0704030504030204" pitchFamily="34" charset="0"/>
                </a:rPr>
                <a:t>Current smoker</a:t>
              </a:r>
            </a:p>
            <a:p>
              <a:pPr>
                <a:lnSpc>
                  <a:spcPct val="150000"/>
                </a:lnSpc>
              </a:pPr>
              <a:r>
                <a:rPr lang="en-US" sz="1000" dirty="0">
                  <a:latin typeface="Arial Rounded MT Bold" panose="020F0704030504030204" pitchFamily="34" charset="0"/>
                </a:rPr>
                <a:t>Never smoker</a:t>
              </a: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D7966753-4987-DCB7-D70A-201733ADD377}"/>
                </a:ext>
              </a:extLst>
            </p:cNvPr>
            <p:cNvSpPr/>
            <p:nvPr/>
          </p:nvSpPr>
          <p:spPr>
            <a:xfrm>
              <a:off x="7284556" y="3555951"/>
              <a:ext cx="1432677" cy="548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4" name="TextBox 463">
            <a:extLst>
              <a:ext uri="{FF2B5EF4-FFF2-40B4-BE49-F238E27FC236}">
                <a16:creationId xmlns:a16="http://schemas.microsoft.com/office/drawing/2014/main" id="{78A82919-3778-A9FE-2829-CDA9016D407B}"/>
              </a:ext>
            </a:extLst>
          </p:cNvPr>
          <p:cNvSpPr txBox="1"/>
          <p:nvPr/>
        </p:nvSpPr>
        <p:spPr>
          <a:xfrm>
            <a:off x="6578572" y="6003610"/>
            <a:ext cx="5631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 Narrow" panose="020B0606020202030204" pitchFamily="34" charset="0"/>
              </a:rPr>
              <a:t>Siegel, D. A., et al. "Proportion of Never Smokers among Men and Women with Lung Cancer in 7 Us States." </a:t>
            </a:r>
            <a:r>
              <a:rPr lang="en-US" sz="800" i="1" dirty="0">
                <a:latin typeface="Arial Narrow" panose="020B0606020202030204" pitchFamily="34" charset="0"/>
              </a:rPr>
              <a:t>JAMA Oncol </a:t>
            </a:r>
            <a:r>
              <a:rPr lang="en-US" sz="800" dirty="0">
                <a:latin typeface="Arial Narrow" panose="020B0606020202030204" pitchFamily="34" charset="0"/>
              </a:rPr>
              <a:t>7.2 (2021): 302-04.</a:t>
            </a:r>
          </a:p>
          <a:p>
            <a:r>
              <a:rPr lang="en-US" sz="800" dirty="0">
                <a:latin typeface="Arial Narrow" panose="020B0606020202030204" pitchFamily="34" charset="0"/>
              </a:rPr>
              <a:t>Tsao, A. S., et al. "Smoking Affects Treatment Outcome in Patients with Advanced Non-small Cell Lung Cancer." </a:t>
            </a:r>
            <a:r>
              <a:rPr lang="en-US" sz="800" i="1" dirty="0">
                <a:latin typeface="Arial Narrow" panose="020B0606020202030204" pitchFamily="34" charset="0"/>
              </a:rPr>
              <a:t>Cancer </a:t>
            </a:r>
            <a:r>
              <a:rPr lang="en-US" sz="800" dirty="0">
                <a:latin typeface="Arial Narrow" panose="020B0606020202030204" pitchFamily="34" charset="0"/>
              </a:rPr>
              <a:t>106.11 (2006): 2428-36. </a:t>
            </a:r>
            <a:endParaRPr lang="en-GB" sz="800" i="1" dirty="0">
              <a:latin typeface="Arial Narrow" panose="020B0606020202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B4102-0386-CEF9-7D9A-C658ACC759F4}"/>
              </a:ext>
            </a:extLst>
          </p:cNvPr>
          <p:cNvGrpSpPr/>
          <p:nvPr/>
        </p:nvGrpSpPr>
        <p:grpSpPr>
          <a:xfrm>
            <a:off x="787529" y="1879605"/>
            <a:ext cx="4469392" cy="3069959"/>
            <a:chOff x="787529" y="1879605"/>
            <a:chExt cx="4469392" cy="3069959"/>
          </a:xfrm>
        </p:grpSpPr>
        <p:grpSp>
          <p:nvGrpSpPr>
            <p:cNvPr id="463" name="Group 462">
              <a:extLst>
                <a:ext uri="{FF2B5EF4-FFF2-40B4-BE49-F238E27FC236}">
                  <a16:creationId xmlns:a16="http://schemas.microsoft.com/office/drawing/2014/main" id="{186D7BCF-4DED-8528-DD79-2BF7B7BE45E2}"/>
                </a:ext>
              </a:extLst>
            </p:cNvPr>
            <p:cNvGrpSpPr/>
            <p:nvPr/>
          </p:nvGrpSpPr>
          <p:grpSpPr>
            <a:xfrm>
              <a:off x="1001690" y="4541362"/>
              <a:ext cx="4041071" cy="408202"/>
              <a:chOff x="592722" y="5438112"/>
              <a:chExt cx="4041071" cy="408202"/>
            </a:xfrm>
          </p:grpSpPr>
          <p:grpSp>
            <p:nvGrpSpPr>
              <p:cNvPr id="439" name="Group 438">
                <a:extLst>
                  <a:ext uri="{FF2B5EF4-FFF2-40B4-BE49-F238E27FC236}">
                    <a16:creationId xmlns:a16="http://schemas.microsoft.com/office/drawing/2014/main" id="{99C38392-327D-7FA9-9732-B14EE3F7CA06}"/>
                  </a:ext>
                </a:extLst>
              </p:cNvPr>
              <p:cNvGrpSpPr/>
              <p:nvPr/>
            </p:nvGrpSpPr>
            <p:grpSpPr>
              <a:xfrm>
                <a:off x="592722" y="5438112"/>
                <a:ext cx="1323563" cy="400110"/>
                <a:chOff x="2612956" y="4659663"/>
                <a:chExt cx="1903829" cy="400110"/>
              </a:xfrm>
            </p:grpSpPr>
            <p:sp>
              <p:nvSpPr>
                <p:cNvPr id="440" name="Rectangle 439">
                  <a:extLst>
                    <a:ext uri="{FF2B5EF4-FFF2-40B4-BE49-F238E27FC236}">
                      <a16:creationId xmlns:a16="http://schemas.microsoft.com/office/drawing/2014/main" id="{506621A9-CF17-31EC-20B3-8011AB6CC8AA}"/>
                    </a:ext>
                  </a:extLst>
                </p:cNvPr>
                <p:cNvSpPr/>
                <p:nvPr/>
              </p:nvSpPr>
              <p:spPr>
                <a:xfrm>
                  <a:off x="2612956" y="4781822"/>
                  <a:ext cx="279466" cy="18380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441" name="TextBox 440">
                  <a:extLst>
                    <a:ext uri="{FF2B5EF4-FFF2-40B4-BE49-F238E27FC236}">
                      <a16:creationId xmlns:a16="http://schemas.microsoft.com/office/drawing/2014/main" id="{D6539C20-D858-5F8F-0A9C-1DCE52FE87F1}"/>
                    </a:ext>
                  </a:extLst>
                </p:cNvPr>
                <p:cNvSpPr txBox="1"/>
                <p:nvPr/>
              </p:nvSpPr>
              <p:spPr>
                <a:xfrm>
                  <a:off x="2777766" y="4659663"/>
                  <a:ext cx="1739019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 Rounded MT Bold" panose="020F0704030504030204" pitchFamily="34" charset="0"/>
                    </a:rPr>
                    <a:t>Former smokers</a:t>
                  </a:r>
                </a:p>
                <a:p>
                  <a:pPr algn="ctr"/>
                  <a:r>
                    <a:rPr lang="en-US" sz="1000" dirty="0">
                      <a:latin typeface="Arial Rounded MT Bold" panose="020F0704030504030204" pitchFamily="34" charset="0"/>
                    </a:rPr>
                    <a:t>(50.8%)</a:t>
                  </a:r>
                  <a:endParaRPr lang="en-GB" sz="1000" dirty="0"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43" name="Group 442">
                <a:extLst>
                  <a:ext uri="{FF2B5EF4-FFF2-40B4-BE49-F238E27FC236}">
                    <a16:creationId xmlns:a16="http://schemas.microsoft.com/office/drawing/2014/main" id="{BB51925C-DEB9-7E7F-7E2A-CFA1931CA57A}"/>
                  </a:ext>
                </a:extLst>
              </p:cNvPr>
              <p:cNvGrpSpPr/>
              <p:nvPr/>
            </p:nvGrpSpPr>
            <p:grpSpPr>
              <a:xfrm>
                <a:off x="1942853" y="5438112"/>
                <a:ext cx="1344480" cy="400110"/>
                <a:chOff x="2612956" y="4659663"/>
                <a:chExt cx="1933917" cy="400110"/>
              </a:xfrm>
            </p:grpSpPr>
            <p:sp>
              <p:nvSpPr>
                <p:cNvPr id="444" name="Rectangle 443">
                  <a:extLst>
                    <a:ext uri="{FF2B5EF4-FFF2-40B4-BE49-F238E27FC236}">
                      <a16:creationId xmlns:a16="http://schemas.microsoft.com/office/drawing/2014/main" id="{3FE921B3-1B22-45CD-69DB-B3C775EE6294}"/>
                    </a:ext>
                  </a:extLst>
                </p:cNvPr>
                <p:cNvSpPr/>
                <p:nvPr/>
              </p:nvSpPr>
              <p:spPr>
                <a:xfrm>
                  <a:off x="2612956" y="4781822"/>
                  <a:ext cx="279466" cy="183809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445" name="TextBox 444">
                  <a:extLst>
                    <a:ext uri="{FF2B5EF4-FFF2-40B4-BE49-F238E27FC236}">
                      <a16:creationId xmlns:a16="http://schemas.microsoft.com/office/drawing/2014/main" id="{2D507AF6-0448-7A6D-FEA3-CFF1B8A71833}"/>
                    </a:ext>
                  </a:extLst>
                </p:cNvPr>
                <p:cNvSpPr txBox="1"/>
                <p:nvPr/>
              </p:nvSpPr>
              <p:spPr>
                <a:xfrm>
                  <a:off x="2770961" y="4659663"/>
                  <a:ext cx="17759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 Rounded MT Bold" panose="020F0704030504030204" pitchFamily="34" charset="0"/>
                    </a:rPr>
                    <a:t>Current smokers</a:t>
                  </a:r>
                </a:p>
                <a:p>
                  <a:pPr algn="ctr"/>
                  <a:r>
                    <a:rPr lang="en-US" sz="1000" dirty="0">
                      <a:latin typeface="Arial Rounded MT Bold" panose="020F0704030504030204" pitchFamily="34" charset="0"/>
                    </a:rPr>
                    <a:t>(36.7%)</a:t>
                  </a:r>
                  <a:endParaRPr lang="en-GB" sz="1000" dirty="0">
                    <a:latin typeface="Arial Rounded MT Bold" panose="020F0704030504030204" pitchFamily="34" charset="0"/>
                  </a:endParaRPr>
                </a:p>
              </p:txBody>
            </p:sp>
          </p:grp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1F5F4790-7E7C-93D2-6BB5-0C035AAFD94E}"/>
                  </a:ext>
                </a:extLst>
              </p:cNvPr>
              <p:cNvGrpSpPr/>
              <p:nvPr/>
            </p:nvGrpSpPr>
            <p:grpSpPr>
              <a:xfrm>
                <a:off x="3390764" y="5446204"/>
                <a:ext cx="1243029" cy="400110"/>
                <a:chOff x="2612956" y="4667755"/>
                <a:chExt cx="1787988" cy="400110"/>
              </a:xfrm>
            </p:grpSpPr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C2F8D9D8-FB82-079C-F468-ED3783473454}"/>
                    </a:ext>
                  </a:extLst>
                </p:cNvPr>
                <p:cNvSpPr/>
                <p:nvPr/>
              </p:nvSpPr>
              <p:spPr>
                <a:xfrm>
                  <a:off x="2612956" y="4781822"/>
                  <a:ext cx="279466" cy="18380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800"/>
                </a:p>
              </p:txBody>
            </p:sp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66C7479D-FABB-F865-B10B-C4CBC4AAD077}"/>
                    </a:ext>
                  </a:extLst>
                </p:cNvPr>
                <p:cNvSpPr txBox="1"/>
                <p:nvPr/>
              </p:nvSpPr>
              <p:spPr>
                <a:xfrm>
                  <a:off x="2777214" y="4667755"/>
                  <a:ext cx="162373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00" dirty="0">
                      <a:latin typeface="Arial Rounded MT Bold" panose="020F0704030504030204" pitchFamily="34" charset="0"/>
                    </a:rPr>
                    <a:t>Never smokers</a:t>
                  </a:r>
                </a:p>
                <a:p>
                  <a:pPr algn="ctr"/>
                  <a:r>
                    <a:rPr lang="en-US" sz="1000" dirty="0">
                      <a:latin typeface="Arial Rounded MT Bold" panose="020F0704030504030204" pitchFamily="34" charset="0"/>
                    </a:rPr>
                    <a:t>(12.5%)</a:t>
                  </a:r>
                  <a:endParaRPr lang="en-GB" sz="1000" dirty="0">
                    <a:latin typeface="Arial Rounded MT Bold" panose="020F0704030504030204" pitchFamily="34" charset="0"/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A130001-44B9-771C-BABD-8ACDEDDC7D8B}"/>
                </a:ext>
              </a:extLst>
            </p:cNvPr>
            <p:cNvGrpSpPr/>
            <p:nvPr/>
          </p:nvGrpSpPr>
          <p:grpSpPr>
            <a:xfrm>
              <a:off x="787529" y="1879605"/>
              <a:ext cx="4469392" cy="2355169"/>
              <a:chOff x="332501" y="1774345"/>
              <a:chExt cx="4469392" cy="235516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66373F4-7740-A2C7-381E-EFEB00A2B3F7}"/>
                  </a:ext>
                </a:extLst>
              </p:cNvPr>
              <p:cNvGrpSpPr/>
              <p:nvPr/>
            </p:nvGrpSpPr>
            <p:grpSpPr>
              <a:xfrm>
                <a:off x="332501" y="1774345"/>
                <a:ext cx="4469392" cy="552093"/>
                <a:chOff x="316675" y="1774345"/>
                <a:chExt cx="4469392" cy="552093"/>
              </a:xfrm>
            </p:grpSpPr>
            <p:pic>
              <p:nvPicPr>
                <p:cNvPr id="6" name="Graphic 5" descr="User with solid fill">
                  <a:extLst>
                    <a:ext uri="{FF2B5EF4-FFF2-40B4-BE49-F238E27FC236}">
                      <a16:creationId xmlns:a16="http://schemas.microsoft.com/office/drawing/2014/main" id="{FF074861-7A9E-40F0-2E43-F8B81FE0ED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7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8" name="Graphic 7" descr="User with solid fill">
                  <a:extLst>
                    <a:ext uri="{FF2B5EF4-FFF2-40B4-BE49-F238E27FC236}">
                      <a16:creationId xmlns:a16="http://schemas.microsoft.com/office/drawing/2014/main" id="{D594D16E-59FA-AFF0-0047-7AD6E2EB6E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93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10" name="Graphic 9" descr="User with solid fill">
                  <a:extLst>
                    <a:ext uri="{FF2B5EF4-FFF2-40B4-BE49-F238E27FC236}">
                      <a16:creationId xmlns:a16="http://schemas.microsoft.com/office/drawing/2014/main" id="{C1FF1942-BFC6-47F7-21C6-63A4F7F7EE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18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11" name="Graphic 10" descr="User with solid fill">
                  <a:extLst>
                    <a:ext uri="{FF2B5EF4-FFF2-40B4-BE49-F238E27FC236}">
                      <a16:creationId xmlns:a16="http://schemas.microsoft.com/office/drawing/2014/main" id="{7CF61883-B7FF-31C5-6C9E-01ED82DB9D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244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12" name="Graphic 11" descr="User with solid fill">
                  <a:extLst>
                    <a:ext uri="{FF2B5EF4-FFF2-40B4-BE49-F238E27FC236}">
                      <a16:creationId xmlns:a16="http://schemas.microsoft.com/office/drawing/2014/main" id="{603F1D37-C168-53CD-1F5B-477E620BA1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5769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13" name="Graphic 12" descr="User with solid fill">
                  <a:extLst>
                    <a:ext uri="{FF2B5EF4-FFF2-40B4-BE49-F238E27FC236}">
                      <a16:creationId xmlns:a16="http://schemas.microsoft.com/office/drawing/2014/main" id="{86C9B1B9-D737-6AF0-8A59-CBC3B0396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295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14" name="Graphic 13" descr="User with solid fill">
                  <a:extLst>
                    <a:ext uri="{FF2B5EF4-FFF2-40B4-BE49-F238E27FC236}">
                      <a16:creationId xmlns:a16="http://schemas.microsoft.com/office/drawing/2014/main" id="{96575119-683B-815B-9E7F-D2EAA7B66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820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15" name="Graphic 14" descr="User with solid fill">
                  <a:extLst>
                    <a:ext uri="{FF2B5EF4-FFF2-40B4-BE49-F238E27FC236}">
                      <a16:creationId xmlns:a16="http://schemas.microsoft.com/office/drawing/2014/main" id="{9E7C2DFA-5991-98C6-3592-E9DF2202A8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346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16" name="Graphic 15" descr="User with solid fill">
                  <a:extLst>
                    <a:ext uri="{FF2B5EF4-FFF2-40B4-BE49-F238E27FC236}">
                      <a16:creationId xmlns:a16="http://schemas.microsoft.com/office/drawing/2014/main" id="{72FAB556-D933-AEAE-9510-5980A8A43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871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17" name="Graphic 16" descr="User with solid fill">
                  <a:extLst>
                    <a:ext uri="{FF2B5EF4-FFF2-40B4-BE49-F238E27FC236}">
                      <a16:creationId xmlns:a16="http://schemas.microsoft.com/office/drawing/2014/main" id="{0CD5714E-5EB5-81F1-7858-76139598FF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974" y="1774345"/>
                  <a:ext cx="552093" cy="552093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2B4A872-D0D2-12B8-6CFF-18DEC06912F2}"/>
                  </a:ext>
                </a:extLst>
              </p:cNvPr>
              <p:cNvGrpSpPr/>
              <p:nvPr/>
            </p:nvGrpSpPr>
            <p:grpSpPr>
              <a:xfrm>
                <a:off x="332501" y="2225114"/>
                <a:ext cx="4469392" cy="552093"/>
                <a:chOff x="316675" y="1774345"/>
                <a:chExt cx="4469392" cy="552093"/>
              </a:xfrm>
            </p:grpSpPr>
            <p:pic>
              <p:nvPicPr>
                <p:cNvPr id="20" name="Graphic 19" descr="User with solid fill">
                  <a:extLst>
                    <a:ext uri="{FF2B5EF4-FFF2-40B4-BE49-F238E27FC236}">
                      <a16:creationId xmlns:a16="http://schemas.microsoft.com/office/drawing/2014/main" id="{12527300-19BA-3050-623D-846750D75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7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21" name="Graphic 20" descr="User with solid fill">
                  <a:extLst>
                    <a:ext uri="{FF2B5EF4-FFF2-40B4-BE49-F238E27FC236}">
                      <a16:creationId xmlns:a16="http://schemas.microsoft.com/office/drawing/2014/main" id="{39FC1D2D-485C-165A-2648-0A2BC3E62E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93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22" name="Graphic 21" descr="User with solid fill">
                  <a:extLst>
                    <a:ext uri="{FF2B5EF4-FFF2-40B4-BE49-F238E27FC236}">
                      <a16:creationId xmlns:a16="http://schemas.microsoft.com/office/drawing/2014/main" id="{63327875-BF99-DB10-E61D-0AB03BE45D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18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23" name="Graphic 22" descr="User with solid fill">
                  <a:extLst>
                    <a:ext uri="{FF2B5EF4-FFF2-40B4-BE49-F238E27FC236}">
                      <a16:creationId xmlns:a16="http://schemas.microsoft.com/office/drawing/2014/main" id="{DDE1D133-05DF-4FD2-5624-AD40FB74A0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244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24" name="Graphic 23" descr="User with solid fill">
                  <a:extLst>
                    <a:ext uri="{FF2B5EF4-FFF2-40B4-BE49-F238E27FC236}">
                      <a16:creationId xmlns:a16="http://schemas.microsoft.com/office/drawing/2014/main" id="{3CD1B674-DA53-D251-3CD9-3B4386CA11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5769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25" name="Graphic 24" descr="User with solid fill">
                  <a:extLst>
                    <a:ext uri="{FF2B5EF4-FFF2-40B4-BE49-F238E27FC236}">
                      <a16:creationId xmlns:a16="http://schemas.microsoft.com/office/drawing/2014/main" id="{D0715A81-324A-37D5-D076-6D51060F33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295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26" name="Graphic 25" descr="User with solid fill">
                  <a:extLst>
                    <a:ext uri="{FF2B5EF4-FFF2-40B4-BE49-F238E27FC236}">
                      <a16:creationId xmlns:a16="http://schemas.microsoft.com/office/drawing/2014/main" id="{F144A67F-6560-F833-7C15-40A162834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820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27" name="Graphic 26" descr="User with solid fill">
                  <a:extLst>
                    <a:ext uri="{FF2B5EF4-FFF2-40B4-BE49-F238E27FC236}">
                      <a16:creationId xmlns:a16="http://schemas.microsoft.com/office/drawing/2014/main" id="{9D93375F-E218-0C21-F836-AFE70EDF10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346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30" name="Graphic 29" descr="User with solid fill">
                  <a:extLst>
                    <a:ext uri="{FF2B5EF4-FFF2-40B4-BE49-F238E27FC236}">
                      <a16:creationId xmlns:a16="http://schemas.microsoft.com/office/drawing/2014/main" id="{0EE10E09-F63C-6641-E166-12BEBE68C1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871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31" name="Graphic 30" descr="User with solid fill">
                  <a:extLst>
                    <a:ext uri="{FF2B5EF4-FFF2-40B4-BE49-F238E27FC236}">
                      <a16:creationId xmlns:a16="http://schemas.microsoft.com/office/drawing/2014/main" id="{26372A06-7EBB-133B-FCE1-7E81BDA95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974" y="1774345"/>
                  <a:ext cx="552093" cy="552093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B630727-A572-3A40-63B0-AC60373B975D}"/>
                  </a:ext>
                </a:extLst>
              </p:cNvPr>
              <p:cNvGrpSpPr/>
              <p:nvPr/>
            </p:nvGrpSpPr>
            <p:grpSpPr>
              <a:xfrm>
                <a:off x="332501" y="2675883"/>
                <a:ext cx="4469392" cy="552093"/>
                <a:chOff x="316675" y="1774345"/>
                <a:chExt cx="4469392" cy="552093"/>
              </a:xfrm>
            </p:grpSpPr>
            <p:pic>
              <p:nvPicPr>
                <p:cNvPr id="33" name="Graphic 32" descr="User with solid fill">
                  <a:extLst>
                    <a:ext uri="{FF2B5EF4-FFF2-40B4-BE49-F238E27FC236}">
                      <a16:creationId xmlns:a16="http://schemas.microsoft.com/office/drawing/2014/main" id="{25DAC9AF-0085-3BE2-9A73-B8BAE0ED0A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7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34" name="Graphic 33" descr="User with solid fill">
                  <a:extLst>
                    <a:ext uri="{FF2B5EF4-FFF2-40B4-BE49-F238E27FC236}">
                      <a16:creationId xmlns:a16="http://schemas.microsoft.com/office/drawing/2014/main" id="{ECDAA3A4-EB31-2B98-29BF-E5CAB2C85A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93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35" name="Graphic 34" descr="User with solid fill">
                  <a:extLst>
                    <a:ext uri="{FF2B5EF4-FFF2-40B4-BE49-F238E27FC236}">
                      <a16:creationId xmlns:a16="http://schemas.microsoft.com/office/drawing/2014/main" id="{01257981-EA97-325A-BF96-543BFE402A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18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36" name="Graphic 35" descr="User with solid fill">
                  <a:extLst>
                    <a:ext uri="{FF2B5EF4-FFF2-40B4-BE49-F238E27FC236}">
                      <a16:creationId xmlns:a16="http://schemas.microsoft.com/office/drawing/2014/main" id="{B80C9191-C37E-CA34-94C2-A9E0736CF6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244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37" name="Graphic 36" descr="User with solid fill">
                  <a:extLst>
                    <a:ext uri="{FF2B5EF4-FFF2-40B4-BE49-F238E27FC236}">
                      <a16:creationId xmlns:a16="http://schemas.microsoft.com/office/drawing/2014/main" id="{2A07159C-2229-3364-69A4-C11B2929B2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5769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38" name="Graphic 37" descr="User with solid fill">
                  <a:extLst>
                    <a:ext uri="{FF2B5EF4-FFF2-40B4-BE49-F238E27FC236}">
                      <a16:creationId xmlns:a16="http://schemas.microsoft.com/office/drawing/2014/main" id="{6F4903F0-DBA8-A22D-7F12-07BB73314A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295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39" name="Graphic 38" descr="User with solid fill">
                  <a:extLst>
                    <a:ext uri="{FF2B5EF4-FFF2-40B4-BE49-F238E27FC236}">
                      <a16:creationId xmlns:a16="http://schemas.microsoft.com/office/drawing/2014/main" id="{F74F6E68-B4DF-9694-96FC-A1976EB70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820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40" name="Graphic 39" descr="User with solid fill">
                  <a:extLst>
                    <a:ext uri="{FF2B5EF4-FFF2-40B4-BE49-F238E27FC236}">
                      <a16:creationId xmlns:a16="http://schemas.microsoft.com/office/drawing/2014/main" id="{7B05E126-9CBB-A729-A886-8B5BDFE98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346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41" name="Graphic 40" descr="User with solid fill">
                  <a:extLst>
                    <a:ext uri="{FF2B5EF4-FFF2-40B4-BE49-F238E27FC236}">
                      <a16:creationId xmlns:a16="http://schemas.microsoft.com/office/drawing/2014/main" id="{601E83BC-4ECD-9B5B-94EF-934DE8160F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871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42" name="Graphic 41" descr="User with solid fill">
                  <a:extLst>
                    <a:ext uri="{FF2B5EF4-FFF2-40B4-BE49-F238E27FC236}">
                      <a16:creationId xmlns:a16="http://schemas.microsoft.com/office/drawing/2014/main" id="{FDFAB548-CF93-1F21-223D-F4E6820518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974" y="1774345"/>
                  <a:ext cx="552093" cy="552093"/>
                </a:xfrm>
                <a:prstGeom prst="rect">
                  <a:avLst/>
                </a:prstGeom>
              </p:spPr>
            </p:pic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FF3403E-579B-1C4A-761A-4C0CED84A990}"/>
                  </a:ext>
                </a:extLst>
              </p:cNvPr>
              <p:cNvGrpSpPr/>
              <p:nvPr/>
            </p:nvGrpSpPr>
            <p:grpSpPr>
              <a:xfrm>
                <a:off x="332501" y="3126652"/>
                <a:ext cx="4469392" cy="552093"/>
                <a:chOff x="316675" y="1774345"/>
                <a:chExt cx="4469392" cy="552093"/>
              </a:xfrm>
              <a:solidFill>
                <a:srgbClr val="231F99"/>
              </a:solidFill>
            </p:grpSpPr>
            <p:pic>
              <p:nvPicPr>
                <p:cNvPr id="44" name="Graphic 43" descr="User with solid fill">
                  <a:extLst>
                    <a:ext uri="{FF2B5EF4-FFF2-40B4-BE49-F238E27FC236}">
                      <a16:creationId xmlns:a16="http://schemas.microsoft.com/office/drawing/2014/main" id="{51C8A918-639F-DC95-5471-F305A3ACDE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7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45" name="Graphic 44" descr="User with solid fill">
                  <a:extLst>
                    <a:ext uri="{FF2B5EF4-FFF2-40B4-BE49-F238E27FC236}">
                      <a16:creationId xmlns:a16="http://schemas.microsoft.com/office/drawing/2014/main" id="{24FC6234-25FF-20C0-DAAA-4CDC7C802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93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46" name="Graphic 45" descr="User with solid fill">
                  <a:extLst>
                    <a:ext uri="{FF2B5EF4-FFF2-40B4-BE49-F238E27FC236}">
                      <a16:creationId xmlns:a16="http://schemas.microsoft.com/office/drawing/2014/main" id="{1D485ECC-2E97-6987-F559-EEFAC1F8F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18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47" name="Graphic 46" descr="User with solid fill">
                  <a:extLst>
                    <a:ext uri="{FF2B5EF4-FFF2-40B4-BE49-F238E27FC236}">
                      <a16:creationId xmlns:a16="http://schemas.microsoft.com/office/drawing/2014/main" id="{BE176A6D-18FE-273F-3E05-F921A8D31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244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48" name="Graphic 47" descr="User with solid fill">
                  <a:extLst>
                    <a:ext uri="{FF2B5EF4-FFF2-40B4-BE49-F238E27FC236}">
                      <a16:creationId xmlns:a16="http://schemas.microsoft.com/office/drawing/2014/main" id="{F3B2CEE5-3A49-2BDB-B834-31BAB7B6F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5769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49" name="Graphic 48" descr="User with solid fill">
                  <a:extLst>
                    <a:ext uri="{FF2B5EF4-FFF2-40B4-BE49-F238E27FC236}">
                      <a16:creationId xmlns:a16="http://schemas.microsoft.com/office/drawing/2014/main" id="{58326877-9436-34C3-12F4-9612078676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295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51" name="Graphic 50" descr="User with solid fill">
                  <a:extLst>
                    <a:ext uri="{FF2B5EF4-FFF2-40B4-BE49-F238E27FC236}">
                      <a16:creationId xmlns:a16="http://schemas.microsoft.com/office/drawing/2014/main" id="{7D4357B3-BA68-583A-0B32-9DAA442DB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820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52" name="Graphic 51" descr="User with solid fill">
                  <a:extLst>
                    <a:ext uri="{FF2B5EF4-FFF2-40B4-BE49-F238E27FC236}">
                      <a16:creationId xmlns:a16="http://schemas.microsoft.com/office/drawing/2014/main" id="{021C8B0C-BEEE-70D5-BE05-C758496483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346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53" name="Graphic 52" descr="User with solid fill">
                  <a:extLst>
                    <a:ext uri="{FF2B5EF4-FFF2-40B4-BE49-F238E27FC236}">
                      <a16:creationId xmlns:a16="http://schemas.microsoft.com/office/drawing/2014/main" id="{C65FF58B-1D14-21B1-A859-11E11A4FBF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871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54" name="Graphic 53" descr="User with solid fill">
                  <a:extLst>
                    <a:ext uri="{FF2B5EF4-FFF2-40B4-BE49-F238E27FC236}">
                      <a16:creationId xmlns:a16="http://schemas.microsoft.com/office/drawing/2014/main" id="{545A4F63-432B-FB67-690E-9DF91124FE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974" y="1774345"/>
                  <a:ext cx="552093" cy="552093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65AD8EA-305A-687E-5D74-DFF838026813}"/>
                  </a:ext>
                </a:extLst>
              </p:cNvPr>
              <p:cNvGrpSpPr/>
              <p:nvPr/>
            </p:nvGrpSpPr>
            <p:grpSpPr>
              <a:xfrm>
                <a:off x="332501" y="3577421"/>
                <a:ext cx="4469392" cy="552093"/>
                <a:chOff x="316675" y="1774345"/>
                <a:chExt cx="4469392" cy="552093"/>
              </a:xfrm>
            </p:grpSpPr>
            <p:pic>
              <p:nvPicPr>
                <p:cNvPr id="56" name="Graphic 55" descr="User with solid fill">
                  <a:extLst>
                    <a:ext uri="{FF2B5EF4-FFF2-40B4-BE49-F238E27FC236}">
                      <a16:creationId xmlns:a16="http://schemas.microsoft.com/office/drawing/2014/main" id="{C2580840-38FB-DBFF-D2FD-EA5EB1A3C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667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57" name="Graphic 56" descr="User with solid fill">
                  <a:extLst>
                    <a:ext uri="{FF2B5EF4-FFF2-40B4-BE49-F238E27FC236}">
                      <a16:creationId xmlns:a16="http://schemas.microsoft.com/office/drawing/2014/main" id="{86E45C5D-D9DB-017F-4FD7-B85376170E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5193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58" name="Graphic 57" descr="User with solid fill">
                  <a:extLst>
                    <a:ext uri="{FF2B5EF4-FFF2-40B4-BE49-F238E27FC236}">
                      <a16:creationId xmlns:a16="http://schemas.microsoft.com/office/drawing/2014/main" id="{6369443A-FA30-C970-B15D-1E07EAC477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718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59" name="Graphic 58" descr="User with solid fill">
                  <a:extLst>
                    <a:ext uri="{FF2B5EF4-FFF2-40B4-BE49-F238E27FC236}">
                      <a16:creationId xmlns:a16="http://schemas.microsoft.com/office/drawing/2014/main" id="{E98B14E2-890B-ABD1-AE53-1780DB76C2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244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60" name="Graphic 59" descr="User with solid fill">
                  <a:extLst>
                    <a:ext uri="{FF2B5EF4-FFF2-40B4-BE49-F238E27FC236}">
                      <a16:creationId xmlns:a16="http://schemas.microsoft.com/office/drawing/2014/main" id="{212C94A5-B598-3D31-8076-0C80DD8345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5769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61" name="Graphic 60" descr="User with solid fill">
                  <a:extLst>
                    <a:ext uri="{FF2B5EF4-FFF2-40B4-BE49-F238E27FC236}">
                      <a16:creationId xmlns:a16="http://schemas.microsoft.com/office/drawing/2014/main" id="{1B8A12FE-1B8F-3194-B813-522FC1C9B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9295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62" name="Graphic 61" descr="User with solid fill">
                  <a:extLst>
                    <a:ext uri="{FF2B5EF4-FFF2-40B4-BE49-F238E27FC236}">
                      <a16:creationId xmlns:a16="http://schemas.microsoft.com/office/drawing/2014/main" id="{20B98EB4-D7B3-112D-574C-9EE0786045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2820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63" name="Graphic 62" descr="User with solid fill">
                  <a:extLst>
                    <a:ext uri="{FF2B5EF4-FFF2-40B4-BE49-F238E27FC236}">
                      <a16:creationId xmlns:a16="http://schemas.microsoft.com/office/drawing/2014/main" id="{F86E06F5-5567-2C70-8037-CB0260AA51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63460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455" name="Graphic 454" descr="User with solid fill">
                  <a:extLst>
                    <a:ext uri="{FF2B5EF4-FFF2-40B4-BE49-F238E27FC236}">
                      <a16:creationId xmlns:a16="http://schemas.microsoft.com/office/drawing/2014/main" id="{36C23EA9-335C-4148-7B3C-53C5AB83AB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98715" y="1774345"/>
                  <a:ext cx="552093" cy="552093"/>
                </a:xfrm>
                <a:prstGeom prst="rect">
                  <a:avLst/>
                </a:prstGeom>
              </p:spPr>
            </p:pic>
            <p:pic>
              <p:nvPicPr>
                <p:cNvPr id="459" name="Graphic 458" descr="User with solid fill">
                  <a:extLst>
                    <a:ext uri="{FF2B5EF4-FFF2-40B4-BE49-F238E27FC236}">
                      <a16:creationId xmlns:a16="http://schemas.microsoft.com/office/drawing/2014/main" id="{73C9A961-6522-2DC0-1871-21515AC2DD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3974" y="1774345"/>
                  <a:ext cx="552093" cy="552093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206027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learned: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C421EC-039E-B89C-5713-AE64F0C2D386}"/>
              </a:ext>
            </a:extLst>
          </p:cNvPr>
          <p:cNvSpPr txBox="1">
            <a:spLocks/>
          </p:cNvSpPr>
          <p:nvPr/>
        </p:nvSpPr>
        <p:spPr>
          <a:xfrm>
            <a:off x="133671" y="580654"/>
            <a:ext cx="11924658" cy="3948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dirty="0">
                <a:latin typeface="Arial Rounded MT Bold" panose="020F0704030504030204" pitchFamily="34" charset="0"/>
              </a:rPr>
              <a:t>Real-world data can compliment RCTs in identifying causal signals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dirty="0"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dirty="0"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dirty="0">
                <a:latin typeface="Arial Rounded MT Bold" panose="020F0704030504030204" pitchFamily="34" charset="0"/>
              </a:rPr>
              <a:t>              is a powerful tool for advance analytics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BF1B9AD-937B-B2C2-9C9F-40C1856C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6" y="2899776"/>
            <a:ext cx="1018137" cy="7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0F59F-6AF7-9436-1DCF-C4CB8D6D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72" y="4082734"/>
            <a:ext cx="1080073" cy="1246839"/>
          </a:xfrm>
          <a:prstGeom prst="rect">
            <a:avLst/>
          </a:prstGeom>
        </p:spPr>
      </p:pic>
      <p:pic>
        <p:nvPicPr>
          <p:cNvPr id="1026" name="Picture 2" descr="Using WeightIt to Estimate Balancing Weights • WeightIt">
            <a:extLst>
              <a:ext uri="{FF2B5EF4-FFF2-40B4-BE49-F238E27FC236}">
                <a16:creationId xmlns:a16="http://schemas.microsoft.com/office/drawing/2014/main" id="{56A46912-1260-50A8-A4EF-8041FCE1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22" y="4082734"/>
            <a:ext cx="1246839" cy="12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ariate Balance Tables and Plots • cobalt">
            <a:extLst>
              <a:ext uri="{FF2B5EF4-FFF2-40B4-BE49-F238E27FC236}">
                <a16:creationId xmlns:a16="http://schemas.microsoft.com/office/drawing/2014/main" id="{2E655962-8079-453D-2041-6E55C2A0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4082734"/>
            <a:ext cx="1246839" cy="12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88380BE-DC8D-8E10-D3B1-79069B73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79" y="4082734"/>
            <a:ext cx="1080305" cy="12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DADEBE9-550B-E704-27DF-998FBB03729C}"/>
              </a:ext>
            </a:extLst>
          </p:cNvPr>
          <p:cNvGrpSpPr/>
          <p:nvPr/>
        </p:nvGrpSpPr>
        <p:grpSpPr>
          <a:xfrm>
            <a:off x="5566754" y="4126790"/>
            <a:ext cx="1082348" cy="1158726"/>
            <a:chOff x="4745716" y="4133011"/>
            <a:chExt cx="1082348" cy="1158726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4C162B7D-E6A1-C531-4E54-7B82F358AE4F}"/>
                </a:ext>
              </a:extLst>
            </p:cNvPr>
            <p:cNvSpPr/>
            <p:nvPr/>
          </p:nvSpPr>
          <p:spPr>
            <a:xfrm rot="5400000">
              <a:off x="4703223" y="4209212"/>
              <a:ext cx="1158726" cy="1006323"/>
            </a:xfrm>
            <a:custGeom>
              <a:avLst/>
              <a:gdLst>
                <a:gd name="connsiteX0" fmla="*/ 0 w 999698"/>
                <a:gd name="connsiteY0" fmla="*/ 432242 h 864484"/>
                <a:gd name="connsiteX1" fmla="*/ 216121 w 999698"/>
                <a:gd name="connsiteY1" fmla="*/ 0 h 864484"/>
                <a:gd name="connsiteX2" fmla="*/ 783577 w 999698"/>
                <a:gd name="connsiteY2" fmla="*/ 0 h 864484"/>
                <a:gd name="connsiteX3" fmla="*/ 999698 w 999698"/>
                <a:gd name="connsiteY3" fmla="*/ 432242 h 864484"/>
                <a:gd name="connsiteX4" fmla="*/ 783577 w 999698"/>
                <a:gd name="connsiteY4" fmla="*/ 864484 h 864484"/>
                <a:gd name="connsiteX5" fmla="*/ 216121 w 999698"/>
                <a:gd name="connsiteY5" fmla="*/ 864484 h 864484"/>
                <a:gd name="connsiteX6" fmla="*/ 0 w 999698"/>
                <a:gd name="connsiteY6" fmla="*/ 432242 h 864484"/>
                <a:gd name="connsiteX0" fmla="*/ 0 w 999698"/>
                <a:gd name="connsiteY0" fmla="*/ 432242 h 937221"/>
                <a:gd name="connsiteX1" fmla="*/ 216121 w 999698"/>
                <a:gd name="connsiteY1" fmla="*/ 0 h 937221"/>
                <a:gd name="connsiteX2" fmla="*/ 783577 w 999698"/>
                <a:gd name="connsiteY2" fmla="*/ 0 h 937221"/>
                <a:gd name="connsiteX3" fmla="*/ 999698 w 999698"/>
                <a:gd name="connsiteY3" fmla="*/ 432242 h 937221"/>
                <a:gd name="connsiteX4" fmla="*/ 783577 w 999698"/>
                <a:gd name="connsiteY4" fmla="*/ 864484 h 937221"/>
                <a:gd name="connsiteX5" fmla="*/ 262880 w 999698"/>
                <a:gd name="connsiteY5" fmla="*/ 937221 h 937221"/>
                <a:gd name="connsiteX6" fmla="*/ 0 w 999698"/>
                <a:gd name="connsiteY6" fmla="*/ 432242 h 937221"/>
                <a:gd name="connsiteX0" fmla="*/ 0 w 999698"/>
                <a:gd name="connsiteY0" fmla="*/ 432242 h 947611"/>
                <a:gd name="connsiteX1" fmla="*/ 216121 w 999698"/>
                <a:gd name="connsiteY1" fmla="*/ 0 h 947611"/>
                <a:gd name="connsiteX2" fmla="*/ 783577 w 999698"/>
                <a:gd name="connsiteY2" fmla="*/ 0 h 947611"/>
                <a:gd name="connsiteX3" fmla="*/ 999698 w 999698"/>
                <a:gd name="connsiteY3" fmla="*/ 432242 h 947611"/>
                <a:gd name="connsiteX4" fmla="*/ 856316 w 999698"/>
                <a:gd name="connsiteY4" fmla="*/ 947611 h 947611"/>
                <a:gd name="connsiteX5" fmla="*/ 262880 w 999698"/>
                <a:gd name="connsiteY5" fmla="*/ 937221 h 947611"/>
                <a:gd name="connsiteX6" fmla="*/ 0 w 999698"/>
                <a:gd name="connsiteY6" fmla="*/ 432242 h 947611"/>
                <a:gd name="connsiteX0" fmla="*/ 0 w 1155564"/>
                <a:gd name="connsiteY0" fmla="*/ 432242 h 947611"/>
                <a:gd name="connsiteX1" fmla="*/ 216121 w 1155564"/>
                <a:gd name="connsiteY1" fmla="*/ 0 h 947611"/>
                <a:gd name="connsiteX2" fmla="*/ 783577 w 1155564"/>
                <a:gd name="connsiteY2" fmla="*/ 0 h 947611"/>
                <a:gd name="connsiteX3" fmla="*/ 1155564 w 1155564"/>
                <a:gd name="connsiteY3" fmla="*/ 432242 h 947611"/>
                <a:gd name="connsiteX4" fmla="*/ 856316 w 1155564"/>
                <a:gd name="connsiteY4" fmla="*/ 947611 h 947611"/>
                <a:gd name="connsiteX5" fmla="*/ 262880 w 1155564"/>
                <a:gd name="connsiteY5" fmla="*/ 937221 h 947611"/>
                <a:gd name="connsiteX6" fmla="*/ 0 w 1155564"/>
                <a:gd name="connsiteY6" fmla="*/ 432242 h 947611"/>
                <a:gd name="connsiteX0" fmla="*/ 0 w 1155564"/>
                <a:gd name="connsiteY0" fmla="*/ 525761 h 1041130"/>
                <a:gd name="connsiteX1" fmla="*/ 216121 w 1155564"/>
                <a:gd name="connsiteY1" fmla="*/ 93519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5761 h 1041130"/>
                <a:gd name="connsiteX1" fmla="*/ 273271 w 1155564"/>
                <a:gd name="connsiteY1" fmla="*/ 20783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0565 h 1035934"/>
                <a:gd name="connsiteX1" fmla="*/ 273271 w 1155564"/>
                <a:gd name="connsiteY1" fmla="*/ 15587 h 1035934"/>
                <a:gd name="connsiteX2" fmla="*/ 851119 w 1155564"/>
                <a:gd name="connsiteY2" fmla="*/ 0 h 1035934"/>
                <a:gd name="connsiteX3" fmla="*/ 1155564 w 1155564"/>
                <a:gd name="connsiteY3" fmla="*/ 520565 h 1035934"/>
                <a:gd name="connsiteX4" fmla="*/ 856316 w 1155564"/>
                <a:gd name="connsiteY4" fmla="*/ 1035934 h 1035934"/>
                <a:gd name="connsiteX5" fmla="*/ 262880 w 1155564"/>
                <a:gd name="connsiteY5" fmla="*/ 1025544 h 1035934"/>
                <a:gd name="connsiteX6" fmla="*/ 0 w 1155564"/>
                <a:gd name="connsiteY6" fmla="*/ 520565 h 1035934"/>
                <a:gd name="connsiteX0" fmla="*/ 0 w 1155564"/>
                <a:gd name="connsiteY0" fmla="*/ 504978 h 1020347"/>
                <a:gd name="connsiteX1" fmla="*/ 273271 w 1155564"/>
                <a:gd name="connsiteY1" fmla="*/ 0 h 1020347"/>
                <a:gd name="connsiteX2" fmla="*/ 840728 w 1155564"/>
                <a:gd name="connsiteY2" fmla="*/ 25976 h 1020347"/>
                <a:gd name="connsiteX3" fmla="*/ 1155564 w 1155564"/>
                <a:gd name="connsiteY3" fmla="*/ 504978 h 1020347"/>
                <a:gd name="connsiteX4" fmla="*/ 856316 w 1155564"/>
                <a:gd name="connsiteY4" fmla="*/ 1020347 h 1020347"/>
                <a:gd name="connsiteX5" fmla="*/ 262880 w 1155564"/>
                <a:gd name="connsiteY5" fmla="*/ 1009957 h 1020347"/>
                <a:gd name="connsiteX6" fmla="*/ 0 w 1155564"/>
                <a:gd name="connsiteY6" fmla="*/ 504978 h 1020347"/>
                <a:gd name="connsiteX0" fmla="*/ 0 w 1155564"/>
                <a:gd name="connsiteY0" fmla="*/ 483207 h 998576"/>
                <a:gd name="connsiteX1" fmla="*/ 287785 w 1155564"/>
                <a:gd name="connsiteY1" fmla="*/ 0 h 998576"/>
                <a:gd name="connsiteX2" fmla="*/ 840728 w 1155564"/>
                <a:gd name="connsiteY2" fmla="*/ 4205 h 998576"/>
                <a:gd name="connsiteX3" fmla="*/ 1155564 w 1155564"/>
                <a:gd name="connsiteY3" fmla="*/ 483207 h 998576"/>
                <a:gd name="connsiteX4" fmla="*/ 856316 w 1155564"/>
                <a:gd name="connsiteY4" fmla="*/ 998576 h 998576"/>
                <a:gd name="connsiteX5" fmla="*/ 262880 w 1155564"/>
                <a:gd name="connsiteY5" fmla="*/ 988186 h 998576"/>
                <a:gd name="connsiteX6" fmla="*/ 0 w 1155564"/>
                <a:gd name="connsiteY6" fmla="*/ 483207 h 998576"/>
                <a:gd name="connsiteX0" fmla="*/ 0 w 1131374"/>
                <a:gd name="connsiteY0" fmla="*/ 483207 h 998576"/>
                <a:gd name="connsiteX1" fmla="*/ 287785 w 1131374"/>
                <a:gd name="connsiteY1" fmla="*/ 0 h 998576"/>
                <a:gd name="connsiteX2" fmla="*/ 840728 w 1131374"/>
                <a:gd name="connsiteY2" fmla="*/ 4205 h 998576"/>
                <a:gd name="connsiteX3" fmla="*/ 1131374 w 1131374"/>
                <a:gd name="connsiteY3" fmla="*/ 480788 h 998576"/>
                <a:gd name="connsiteX4" fmla="*/ 856316 w 1131374"/>
                <a:gd name="connsiteY4" fmla="*/ 998576 h 998576"/>
                <a:gd name="connsiteX5" fmla="*/ 262880 w 1131374"/>
                <a:gd name="connsiteY5" fmla="*/ 988186 h 998576"/>
                <a:gd name="connsiteX6" fmla="*/ 0 w 1131374"/>
                <a:gd name="connsiteY6" fmla="*/ 483207 h 998576"/>
                <a:gd name="connsiteX0" fmla="*/ 0 w 1131374"/>
                <a:gd name="connsiteY0" fmla="*/ 483207 h 988186"/>
                <a:gd name="connsiteX1" fmla="*/ 287785 w 1131374"/>
                <a:gd name="connsiteY1" fmla="*/ 0 h 988186"/>
                <a:gd name="connsiteX2" fmla="*/ 840728 w 1131374"/>
                <a:gd name="connsiteY2" fmla="*/ 4205 h 988186"/>
                <a:gd name="connsiteX3" fmla="*/ 1131374 w 1131374"/>
                <a:gd name="connsiteY3" fmla="*/ 480788 h 988186"/>
                <a:gd name="connsiteX4" fmla="*/ 849059 w 1131374"/>
                <a:gd name="connsiteY4" fmla="*/ 971967 h 988186"/>
                <a:gd name="connsiteX5" fmla="*/ 262880 w 1131374"/>
                <a:gd name="connsiteY5" fmla="*/ 988186 h 988186"/>
                <a:gd name="connsiteX6" fmla="*/ 0 w 1131374"/>
                <a:gd name="connsiteY6" fmla="*/ 483207 h 988186"/>
                <a:gd name="connsiteX0" fmla="*/ 0 w 1131374"/>
                <a:gd name="connsiteY0" fmla="*/ 483207 h 971967"/>
                <a:gd name="connsiteX1" fmla="*/ 287785 w 1131374"/>
                <a:gd name="connsiteY1" fmla="*/ 0 h 971967"/>
                <a:gd name="connsiteX2" fmla="*/ 840728 w 1131374"/>
                <a:gd name="connsiteY2" fmla="*/ 4205 h 971967"/>
                <a:gd name="connsiteX3" fmla="*/ 1131374 w 1131374"/>
                <a:gd name="connsiteY3" fmla="*/ 480788 h 971967"/>
                <a:gd name="connsiteX4" fmla="*/ 849059 w 1131374"/>
                <a:gd name="connsiteY4" fmla="*/ 971967 h 971967"/>
                <a:gd name="connsiteX5" fmla="*/ 287070 w 1131374"/>
                <a:gd name="connsiteY5" fmla="*/ 971252 h 971967"/>
                <a:gd name="connsiteX6" fmla="*/ 0 w 1131374"/>
                <a:gd name="connsiteY6" fmla="*/ 483207 h 97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971967">
                  <a:moveTo>
                    <a:pt x="0" y="483207"/>
                  </a:moveTo>
                  <a:lnTo>
                    <a:pt x="287785" y="0"/>
                  </a:lnTo>
                  <a:lnTo>
                    <a:pt x="840728" y="4205"/>
                  </a:lnTo>
                  <a:lnTo>
                    <a:pt x="1131374" y="480788"/>
                  </a:lnTo>
                  <a:lnTo>
                    <a:pt x="849059" y="971967"/>
                  </a:lnTo>
                  <a:lnTo>
                    <a:pt x="287070" y="971252"/>
                  </a:lnTo>
                  <a:lnTo>
                    <a:pt x="0" y="4832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15A795-2EEF-C0B2-B07D-535C964D5FA4}"/>
                </a:ext>
              </a:extLst>
            </p:cNvPr>
            <p:cNvSpPr txBox="1"/>
            <p:nvPr/>
          </p:nvSpPr>
          <p:spPr>
            <a:xfrm>
              <a:off x="4745716" y="454309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latin typeface="Consolas" panose="020B0609020204030204" pitchFamily="49" charset="0"/>
                </a:rPr>
                <a:t>tableone</a:t>
              </a:r>
              <a:endParaRPr lang="en-GB" sz="16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9F68B4-A818-23A9-5380-8B9FA040899B}"/>
              </a:ext>
            </a:extLst>
          </p:cNvPr>
          <p:cNvGrpSpPr/>
          <p:nvPr/>
        </p:nvGrpSpPr>
        <p:grpSpPr>
          <a:xfrm>
            <a:off x="8479361" y="4126790"/>
            <a:ext cx="1136850" cy="1158726"/>
            <a:chOff x="4728624" y="4133011"/>
            <a:chExt cx="1136850" cy="1158726"/>
          </a:xfrm>
        </p:grpSpPr>
        <p:sp>
          <p:nvSpPr>
            <p:cNvPr id="19" name="Hexagon 15">
              <a:extLst>
                <a:ext uri="{FF2B5EF4-FFF2-40B4-BE49-F238E27FC236}">
                  <a16:creationId xmlns:a16="http://schemas.microsoft.com/office/drawing/2014/main" id="{74805820-7664-9553-9453-46A1272D50D1}"/>
                </a:ext>
              </a:extLst>
            </p:cNvPr>
            <p:cNvSpPr/>
            <p:nvPr/>
          </p:nvSpPr>
          <p:spPr>
            <a:xfrm rot="5400000">
              <a:off x="4703223" y="4209212"/>
              <a:ext cx="1158726" cy="1006323"/>
            </a:xfrm>
            <a:custGeom>
              <a:avLst/>
              <a:gdLst>
                <a:gd name="connsiteX0" fmla="*/ 0 w 999698"/>
                <a:gd name="connsiteY0" fmla="*/ 432242 h 864484"/>
                <a:gd name="connsiteX1" fmla="*/ 216121 w 999698"/>
                <a:gd name="connsiteY1" fmla="*/ 0 h 864484"/>
                <a:gd name="connsiteX2" fmla="*/ 783577 w 999698"/>
                <a:gd name="connsiteY2" fmla="*/ 0 h 864484"/>
                <a:gd name="connsiteX3" fmla="*/ 999698 w 999698"/>
                <a:gd name="connsiteY3" fmla="*/ 432242 h 864484"/>
                <a:gd name="connsiteX4" fmla="*/ 783577 w 999698"/>
                <a:gd name="connsiteY4" fmla="*/ 864484 h 864484"/>
                <a:gd name="connsiteX5" fmla="*/ 216121 w 999698"/>
                <a:gd name="connsiteY5" fmla="*/ 864484 h 864484"/>
                <a:gd name="connsiteX6" fmla="*/ 0 w 999698"/>
                <a:gd name="connsiteY6" fmla="*/ 432242 h 864484"/>
                <a:gd name="connsiteX0" fmla="*/ 0 w 999698"/>
                <a:gd name="connsiteY0" fmla="*/ 432242 h 937221"/>
                <a:gd name="connsiteX1" fmla="*/ 216121 w 999698"/>
                <a:gd name="connsiteY1" fmla="*/ 0 h 937221"/>
                <a:gd name="connsiteX2" fmla="*/ 783577 w 999698"/>
                <a:gd name="connsiteY2" fmla="*/ 0 h 937221"/>
                <a:gd name="connsiteX3" fmla="*/ 999698 w 999698"/>
                <a:gd name="connsiteY3" fmla="*/ 432242 h 937221"/>
                <a:gd name="connsiteX4" fmla="*/ 783577 w 999698"/>
                <a:gd name="connsiteY4" fmla="*/ 864484 h 937221"/>
                <a:gd name="connsiteX5" fmla="*/ 262880 w 999698"/>
                <a:gd name="connsiteY5" fmla="*/ 937221 h 937221"/>
                <a:gd name="connsiteX6" fmla="*/ 0 w 999698"/>
                <a:gd name="connsiteY6" fmla="*/ 432242 h 937221"/>
                <a:gd name="connsiteX0" fmla="*/ 0 w 999698"/>
                <a:gd name="connsiteY0" fmla="*/ 432242 h 947611"/>
                <a:gd name="connsiteX1" fmla="*/ 216121 w 999698"/>
                <a:gd name="connsiteY1" fmla="*/ 0 h 947611"/>
                <a:gd name="connsiteX2" fmla="*/ 783577 w 999698"/>
                <a:gd name="connsiteY2" fmla="*/ 0 h 947611"/>
                <a:gd name="connsiteX3" fmla="*/ 999698 w 999698"/>
                <a:gd name="connsiteY3" fmla="*/ 432242 h 947611"/>
                <a:gd name="connsiteX4" fmla="*/ 856316 w 999698"/>
                <a:gd name="connsiteY4" fmla="*/ 947611 h 947611"/>
                <a:gd name="connsiteX5" fmla="*/ 262880 w 999698"/>
                <a:gd name="connsiteY5" fmla="*/ 937221 h 947611"/>
                <a:gd name="connsiteX6" fmla="*/ 0 w 999698"/>
                <a:gd name="connsiteY6" fmla="*/ 432242 h 947611"/>
                <a:gd name="connsiteX0" fmla="*/ 0 w 1155564"/>
                <a:gd name="connsiteY0" fmla="*/ 432242 h 947611"/>
                <a:gd name="connsiteX1" fmla="*/ 216121 w 1155564"/>
                <a:gd name="connsiteY1" fmla="*/ 0 h 947611"/>
                <a:gd name="connsiteX2" fmla="*/ 783577 w 1155564"/>
                <a:gd name="connsiteY2" fmla="*/ 0 h 947611"/>
                <a:gd name="connsiteX3" fmla="*/ 1155564 w 1155564"/>
                <a:gd name="connsiteY3" fmla="*/ 432242 h 947611"/>
                <a:gd name="connsiteX4" fmla="*/ 856316 w 1155564"/>
                <a:gd name="connsiteY4" fmla="*/ 947611 h 947611"/>
                <a:gd name="connsiteX5" fmla="*/ 262880 w 1155564"/>
                <a:gd name="connsiteY5" fmla="*/ 937221 h 947611"/>
                <a:gd name="connsiteX6" fmla="*/ 0 w 1155564"/>
                <a:gd name="connsiteY6" fmla="*/ 432242 h 947611"/>
                <a:gd name="connsiteX0" fmla="*/ 0 w 1155564"/>
                <a:gd name="connsiteY0" fmla="*/ 525761 h 1041130"/>
                <a:gd name="connsiteX1" fmla="*/ 216121 w 1155564"/>
                <a:gd name="connsiteY1" fmla="*/ 93519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5761 h 1041130"/>
                <a:gd name="connsiteX1" fmla="*/ 273271 w 1155564"/>
                <a:gd name="connsiteY1" fmla="*/ 20783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0565 h 1035934"/>
                <a:gd name="connsiteX1" fmla="*/ 273271 w 1155564"/>
                <a:gd name="connsiteY1" fmla="*/ 15587 h 1035934"/>
                <a:gd name="connsiteX2" fmla="*/ 851119 w 1155564"/>
                <a:gd name="connsiteY2" fmla="*/ 0 h 1035934"/>
                <a:gd name="connsiteX3" fmla="*/ 1155564 w 1155564"/>
                <a:gd name="connsiteY3" fmla="*/ 520565 h 1035934"/>
                <a:gd name="connsiteX4" fmla="*/ 856316 w 1155564"/>
                <a:gd name="connsiteY4" fmla="*/ 1035934 h 1035934"/>
                <a:gd name="connsiteX5" fmla="*/ 262880 w 1155564"/>
                <a:gd name="connsiteY5" fmla="*/ 1025544 h 1035934"/>
                <a:gd name="connsiteX6" fmla="*/ 0 w 1155564"/>
                <a:gd name="connsiteY6" fmla="*/ 520565 h 1035934"/>
                <a:gd name="connsiteX0" fmla="*/ 0 w 1155564"/>
                <a:gd name="connsiteY0" fmla="*/ 504978 h 1020347"/>
                <a:gd name="connsiteX1" fmla="*/ 273271 w 1155564"/>
                <a:gd name="connsiteY1" fmla="*/ 0 h 1020347"/>
                <a:gd name="connsiteX2" fmla="*/ 840728 w 1155564"/>
                <a:gd name="connsiteY2" fmla="*/ 25976 h 1020347"/>
                <a:gd name="connsiteX3" fmla="*/ 1155564 w 1155564"/>
                <a:gd name="connsiteY3" fmla="*/ 504978 h 1020347"/>
                <a:gd name="connsiteX4" fmla="*/ 856316 w 1155564"/>
                <a:gd name="connsiteY4" fmla="*/ 1020347 h 1020347"/>
                <a:gd name="connsiteX5" fmla="*/ 262880 w 1155564"/>
                <a:gd name="connsiteY5" fmla="*/ 1009957 h 1020347"/>
                <a:gd name="connsiteX6" fmla="*/ 0 w 1155564"/>
                <a:gd name="connsiteY6" fmla="*/ 504978 h 1020347"/>
                <a:gd name="connsiteX0" fmla="*/ 0 w 1155564"/>
                <a:gd name="connsiteY0" fmla="*/ 483207 h 998576"/>
                <a:gd name="connsiteX1" fmla="*/ 287785 w 1155564"/>
                <a:gd name="connsiteY1" fmla="*/ 0 h 998576"/>
                <a:gd name="connsiteX2" fmla="*/ 840728 w 1155564"/>
                <a:gd name="connsiteY2" fmla="*/ 4205 h 998576"/>
                <a:gd name="connsiteX3" fmla="*/ 1155564 w 1155564"/>
                <a:gd name="connsiteY3" fmla="*/ 483207 h 998576"/>
                <a:gd name="connsiteX4" fmla="*/ 856316 w 1155564"/>
                <a:gd name="connsiteY4" fmla="*/ 998576 h 998576"/>
                <a:gd name="connsiteX5" fmla="*/ 262880 w 1155564"/>
                <a:gd name="connsiteY5" fmla="*/ 988186 h 998576"/>
                <a:gd name="connsiteX6" fmla="*/ 0 w 1155564"/>
                <a:gd name="connsiteY6" fmla="*/ 483207 h 998576"/>
                <a:gd name="connsiteX0" fmla="*/ 0 w 1131374"/>
                <a:gd name="connsiteY0" fmla="*/ 483207 h 998576"/>
                <a:gd name="connsiteX1" fmla="*/ 287785 w 1131374"/>
                <a:gd name="connsiteY1" fmla="*/ 0 h 998576"/>
                <a:gd name="connsiteX2" fmla="*/ 840728 w 1131374"/>
                <a:gd name="connsiteY2" fmla="*/ 4205 h 998576"/>
                <a:gd name="connsiteX3" fmla="*/ 1131374 w 1131374"/>
                <a:gd name="connsiteY3" fmla="*/ 480788 h 998576"/>
                <a:gd name="connsiteX4" fmla="*/ 856316 w 1131374"/>
                <a:gd name="connsiteY4" fmla="*/ 998576 h 998576"/>
                <a:gd name="connsiteX5" fmla="*/ 262880 w 1131374"/>
                <a:gd name="connsiteY5" fmla="*/ 988186 h 998576"/>
                <a:gd name="connsiteX6" fmla="*/ 0 w 1131374"/>
                <a:gd name="connsiteY6" fmla="*/ 483207 h 998576"/>
                <a:gd name="connsiteX0" fmla="*/ 0 w 1131374"/>
                <a:gd name="connsiteY0" fmla="*/ 483207 h 988186"/>
                <a:gd name="connsiteX1" fmla="*/ 287785 w 1131374"/>
                <a:gd name="connsiteY1" fmla="*/ 0 h 988186"/>
                <a:gd name="connsiteX2" fmla="*/ 840728 w 1131374"/>
                <a:gd name="connsiteY2" fmla="*/ 4205 h 988186"/>
                <a:gd name="connsiteX3" fmla="*/ 1131374 w 1131374"/>
                <a:gd name="connsiteY3" fmla="*/ 480788 h 988186"/>
                <a:gd name="connsiteX4" fmla="*/ 849059 w 1131374"/>
                <a:gd name="connsiteY4" fmla="*/ 971967 h 988186"/>
                <a:gd name="connsiteX5" fmla="*/ 262880 w 1131374"/>
                <a:gd name="connsiteY5" fmla="*/ 988186 h 988186"/>
                <a:gd name="connsiteX6" fmla="*/ 0 w 1131374"/>
                <a:gd name="connsiteY6" fmla="*/ 483207 h 988186"/>
                <a:gd name="connsiteX0" fmla="*/ 0 w 1131374"/>
                <a:gd name="connsiteY0" fmla="*/ 483207 h 971967"/>
                <a:gd name="connsiteX1" fmla="*/ 287785 w 1131374"/>
                <a:gd name="connsiteY1" fmla="*/ 0 h 971967"/>
                <a:gd name="connsiteX2" fmla="*/ 840728 w 1131374"/>
                <a:gd name="connsiteY2" fmla="*/ 4205 h 971967"/>
                <a:gd name="connsiteX3" fmla="*/ 1131374 w 1131374"/>
                <a:gd name="connsiteY3" fmla="*/ 480788 h 971967"/>
                <a:gd name="connsiteX4" fmla="*/ 849059 w 1131374"/>
                <a:gd name="connsiteY4" fmla="*/ 971967 h 971967"/>
                <a:gd name="connsiteX5" fmla="*/ 287070 w 1131374"/>
                <a:gd name="connsiteY5" fmla="*/ 971252 h 971967"/>
                <a:gd name="connsiteX6" fmla="*/ 0 w 1131374"/>
                <a:gd name="connsiteY6" fmla="*/ 483207 h 97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971967">
                  <a:moveTo>
                    <a:pt x="0" y="483207"/>
                  </a:moveTo>
                  <a:lnTo>
                    <a:pt x="287785" y="0"/>
                  </a:lnTo>
                  <a:lnTo>
                    <a:pt x="840728" y="4205"/>
                  </a:lnTo>
                  <a:lnTo>
                    <a:pt x="1131374" y="480788"/>
                  </a:lnTo>
                  <a:lnTo>
                    <a:pt x="849059" y="971967"/>
                  </a:lnTo>
                  <a:lnTo>
                    <a:pt x="287070" y="971252"/>
                  </a:lnTo>
                  <a:lnTo>
                    <a:pt x="0" y="4832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185884-F378-2B5C-EAF3-8D3101C5A28B}"/>
                </a:ext>
              </a:extLst>
            </p:cNvPr>
            <p:cNvSpPr txBox="1"/>
            <p:nvPr/>
          </p:nvSpPr>
          <p:spPr>
            <a:xfrm>
              <a:off x="4728624" y="4543096"/>
              <a:ext cx="11368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err="1">
                  <a:latin typeface="Consolas" panose="020B0609020204030204" pitchFamily="49" charset="0"/>
                </a:rPr>
                <a:t>survminer</a:t>
              </a:r>
              <a:endParaRPr lang="en-GB" sz="1500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EFD2416-8E22-D806-DB5B-E91C0AE7BFE4}"/>
              </a:ext>
            </a:extLst>
          </p:cNvPr>
          <p:cNvSpPr/>
          <p:nvPr/>
        </p:nvSpPr>
        <p:spPr>
          <a:xfrm>
            <a:off x="124637" y="2712377"/>
            <a:ext cx="11963180" cy="2959615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4942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learned: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21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C421EC-039E-B89C-5713-AE64F0C2D386}"/>
              </a:ext>
            </a:extLst>
          </p:cNvPr>
          <p:cNvSpPr txBox="1">
            <a:spLocks/>
          </p:cNvSpPr>
          <p:nvPr/>
        </p:nvSpPr>
        <p:spPr>
          <a:xfrm>
            <a:off x="133671" y="580654"/>
            <a:ext cx="11924658" cy="3948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dirty="0">
                <a:latin typeface="Arial Rounded MT Bold" panose="020F0704030504030204" pitchFamily="34" charset="0"/>
              </a:rPr>
              <a:t>Real-world data can compliment RCTs in identifying causal signals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dirty="0"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GB" dirty="0">
              <a:latin typeface="Arial Rounded MT Bold" panose="020F07040305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GB" dirty="0">
                <a:latin typeface="Arial Rounded MT Bold" panose="020F0704030504030204" pitchFamily="34" charset="0"/>
              </a:rPr>
              <a:t>              is a powerful tool for advance analytics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BF1B9AD-937B-B2C2-9C9F-40C1856C6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6" y="2899776"/>
            <a:ext cx="1018137" cy="76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E0F59F-6AF7-9436-1DCF-C4CB8D6D2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72" y="4082734"/>
            <a:ext cx="1080073" cy="1246839"/>
          </a:xfrm>
          <a:prstGeom prst="rect">
            <a:avLst/>
          </a:prstGeom>
        </p:spPr>
      </p:pic>
      <p:pic>
        <p:nvPicPr>
          <p:cNvPr id="1026" name="Picture 2" descr="Using WeightIt to Estimate Balancing Weights • WeightIt">
            <a:extLst>
              <a:ext uri="{FF2B5EF4-FFF2-40B4-BE49-F238E27FC236}">
                <a16:creationId xmlns:a16="http://schemas.microsoft.com/office/drawing/2014/main" id="{56A46912-1260-50A8-A4EF-8041FCE1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22" y="4082734"/>
            <a:ext cx="1246839" cy="12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ariate Balance Tables and Plots • cobalt">
            <a:extLst>
              <a:ext uri="{FF2B5EF4-FFF2-40B4-BE49-F238E27FC236}">
                <a16:creationId xmlns:a16="http://schemas.microsoft.com/office/drawing/2014/main" id="{2E655962-8079-453D-2041-6E55C2A0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4082734"/>
            <a:ext cx="1246839" cy="12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88380BE-DC8D-8E10-D3B1-79069B738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079" y="4082734"/>
            <a:ext cx="1080305" cy="12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DADEBE9-550B-E704-27DF-998FBB03729C}"/>
              </a:ext>
            </a:extLst>
          </p:cNvPr>
          <p:cNvGrpSpPr/>
          <p:nvPr/>
        </p:nvGrpSpPr>
        <p:grpSpPr>
          <a:xfrm>
            <a:off x="5566754" y="4126790"/>
            <a:ext cx="1082348" cy="1158726"/>
            <a:chOff x="4745716" y="4133011"/>
            <a:chExt cx="1082348" cy="1158726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4C162B7D-E6A1-C531-4E54-7B82F358AE4F}"/>
                </a:ext>
              </a:extLst>
            </p:cNvPr>
            <p:cNvSpPr/>
            <p:nvPr/>
          </p:nvSpPr>
          <p:spPr>
            <a:xfrm rot="5400000">
              <a:off x="4703223" y="4209212"/>
              <a:ext cx="1158726" cy="1006323"/>
            </a:xfrm>
            <a:custGeom>
              <a:avLst/>
              <a:gdLst>
                <a:gd name="connsiteX0" fmla="*/ 0 w 999698"/>
                <a:gd name="connsiteY0" fmla="*/ 432242 h 864484"/>
                <a:gd name="connsiteX1" fmla="*/ 216121 w 999698"/>
                <a:gd name="connsiteY1" fmla="*/ 0 h 864484"/>
                <a:gd name="connsiteX2" fmla="*/ 783577 w 999698"/>
                <a:gd name="connsiteY2" fmla="*/ 0 h 864484"/>
                <a:gd name="connsiteX3" fmla="*/ 999698 w 999698"/>
                <a:gd name="connsiteY3" fmla="*/ 432242 h 864484"/>
                <a:gd name="connsiteX4" fmla="*/ 783577 w 999698"/>
                <a:gd name="connsiteY4" fmla="*/ 864484 h 864484"/>
                <a:gd name="connsiteX5" fmla="*/ 216121 w 999698"/>
                <a:gd name="connsiteY5" fmla="*/ 864484 h 864484"/>
                <a:gd name="connsiteX6" fmla="*/ 0 w 999698"/>
                <a:gd name="connsiteY6" fmla="*/ 432242 h 864484"/>
                <a:gd name="connsiteX0" fmla="*/ 0 w 999698"/>
                <a:gd name="connsiteY0" fmla="*/ 432242 h 937221"/>
                <a:gd name="connsiteX1" fmla="*/ 216121 w 999698"/>
                <a:gd name="connsiteY1" fmla="*/ 0 h 937221"/>
                <a:gd name="connsiteX2" fmla="*/ 783577 w 999698"/>
                <a:gd name="connsiteY2" fmla="*/ 0 h 937221"/>
                <a:gd name="connsiteX3" fmla="*/ 999698 w 999698"/>
                <a:gd name="connsiteY3" fmla="*/ 432242 h 937221"/>
                <a:gd name="connsiteX4" fmla="*/ 783577 w 999698"/>
                <a:gd name="connsiteY4" fmla="*/ 864484 h 937221"/>
                <a:gd name="connsiteX5" fmla="*/ 262880 w 999698"/>
                <a:gd name="connsiteY5" fmla="*/ 937221 h 937221"/>
                <a:gd name="connsiteX6" fmla="*/ 0 w 999698"/>
                <a:gd name="connsiteY6" fmla="*/ 432242 h 937221"/>
                <a:gd name="connsiteX0" fmla="*/ 0 w 999698"/>
                <a:gd name="connsiteY0" fmla="*/ 432242 h 947611"/>
                <a:gd name="connsiteX1" fmla="*/ 216121 w 999698"/>
                <a:gd name="connsiteY1" fmla="*/ 0 h 947611"/>
                <a:gd name="connsiteX2" fmla="*/ 783577 w 999698"/>
                <a:gd name="connsiteY2" fmla="*/ 0 h 947611"/>
                <a:gd name="connsiteX3" fmla="*/ 999698 w 999698"/>
                <a:gd name="connsiteY3" fmla="*/ 432242 h 947611"/>
                <a:gd name="connsiteX4" fmla="*/ 856316 w 999698"/>
                <a:gd name="connsiteY4" fmla="*/ 947611 h 947611"/>
                <a:gd name="connsiteX5" fmla="*/ 262880 w 999698"/>
                <a:gd name="connsiteY5" fmla="*/ 937221 h 947611"/>
                <a:gd name="connsiteX6" fmla="*/ 0 w 999698"/>
                <a:gd name="connsiteY6" fmla="*/ 432242 h 947611"/>
                <a:gd name="connsiteX0" fmla="*/ 0 w 1155564"/>
                <a:gd name="connsiteY0" fmla="*/ 432242 h 947611"/>
                <a:gd name="connsiteX1" fmla="*/ 216121 w 1155564"/>
                <a:gd name="connsiteY1" fmla="*/ 0 h 947611"/>
                <a:gd name="connsiteX2" fmla="*/ 783577 w 1155564"/>
                <a:gd name="connsiteY2" fmla="*/ 0 h 947611"/>
                <a:gd name="connsiteX3" fmla="*/ 1155564 w 1155564"/>
                <a:gd name="connsiteY3" fmla="*/ 432242 h 947611"/>
                <a:gd name="connsiteX4" fmla="*/ 856316 w 1155564"/>
                <a:gd name="connsiteY4" fmla="*/ 947611 h 947611"/>
                <a:gd name="connsiteX5" fmla="*/ 262880 w 1155564"/>
                <a:gd name="connsiteY5" fmla="*/ 937221 h 947611"/>
                <a:gd name="connsiteX6" fmla="*/ 0 w 1155564"/>
                <a:gd name="connsiteY6" fmla="*/ 432242 h 947611"/>
                <a:gd name="connsiteX0" fmla="*/ 0 w 1155564"/>
                <a:gd name="connsiteY0" fmla="*/ 525761 h 1041130"/>
                <a:gd name="connsiteX1" fmla="*/ 216121 w 1155564"/>
                <a:gd name="connsiteY1" fmla="*/ 93519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5761 h 1041130"/>
                <a:gd name="connsiteX1" fmla="*/ 273271 w 1155564"/>
                <a:gd name="connsiteY1" fmla="*/ 20783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0565 h 1035934"/>
                <a:gd name="connsiteX1" fmla="*/ 273271 w 1155564"/>
                <a:gd name="connsiteY1" fmla="*/ 15587 h 1035934"/>
                <a:gd name="connsiteX2" fmla="*/ 851119 w 1155564"/>
                <a:gd name="connsiteY2" fmla="*/ 0 h 1035934"/>
                <a:gd name="connsiteX3" fmla="*/ 1155564 w 1155564"/>
                <a:gd name="connsiteY3" fmla="*/ 520565 h 1035934"/>
                <a:gd name="connsiteX4" fmla="*/ 856316 w 1155564"/>
                <a:gd name="connsiteY4" fmla="*/ 1035934 h 1035934"/>
                <a:gd name="connsiteX5" fmla="*/ 262880 w 1155564"/>
                <a:gd name="connsiteY5" fmla="*/ 1025544 h 1035934"/>
                <a:gd name="connsiteX6" fmla="*/ 0 w 1155564"/>
                <a:gd name="connsiteY6" fmla="*/ 520565 h 1035934"/>
                <a:gd name="connsiteX0" fmla="*/ 0 w 1155564"/>
                <a:gd name="connsiteY0" fmla="*/ 504978 h 1020347"/>
                <a:gd name="connsiteX1" fmla="*/ 273271 w 1155564"/>
                <a:gd name="connsiteY1" fmla="*/ 0 h 1020347"/>
                <a:gd name="connsiteX2" fmla="*/ 840728 w 1155564"/>
                <a:gd name="connsiteY2" fmla="*/ 25976 h 1020347"/>
                <a:gd name="connsiteX3" fmla="*/ 1155564 w 1155564"/>
                <a:gd name="connsiteY3" fmla="*/ 504978 h 1020347"/>
                <a:gd name="connsiteX4" fmla="*/ 856316 w 1155564"/>
                <a:gd name="connsiteY4" fmla="*/ 1020347 h 1020347"/>
                <a:gd name="connsiteX5" fmla="*/ 262880 w 1155564"/>
                <a:gd name="connsiteY5" fmla="*/ 1009957 h 1020347"/>
                <a:gd name="connsiteX6" fmla="*/ 0 w 1155564"/>
                <a:gd name="connsiteY6" fmla="*/ 504978 h 1020347"/>
                <a:gd name="connsiteX0" fmla="*/ 0 w 1155564"/>
                <a:gd name="connsiteY0" fmla="*/ 483207 h 998576"/>
                <a:gd name="connsiteX1" fmla="*/ 287785 w 1155564"/>
                <a:gd name="connsiteY1" fmla="*/ 0 h 998576"/>
                <a:gd name="connsiteX2" fmla="*/ 840728 w 1155564"/>
                <a:gd name="connsiteY2" fmla="*/ 4205 h 998576"/>
                <a:gd name="connsiteX3" fmla="*/ 1155564 w 1155564"/>
                <a:gd name="connsiteY3" fmla="*/ 483207 h 998576"/>
                <a:gd name="connsiteX4" fmla="*/ 856316 w 1155564"/>
                <a:gd name="connsiteY4" fmla="*/ 998576 h 998576"/>
                <a:gd name="connsiteX5" fmla="*/ 262880 w 1155564"/>
                <a:gd name="connsiteY5" fmla="*/ 988186 h 998576"/>
                <a:gd name="connsiteX6" fmla="*/ 0 w 1155564"/>
                <a:gd name="connsiteY6" fmla="*/ 483207 h 998576"/>
                <a:gd name="connsiteX0" fmla="*/ 0 w 1131374"/>
                <a:gd name="connsiteY0" fmla="*/ 483207 h 998576"/>
                <a:gd name="connsiteX1" fmla="*/ 287785 w 1131374"/>
                <a:gd name="connsiteY1" fmla="*/ 0 h 998576"/>
                <a:gd name="connsiteX2" fmla="*/ 840728 w 1131374"/>
                <a:gd name="connsiteY2" fmla="*/ 4205 h 998576"/>
                <a:gd name="connsiteX3" fmla="*/ 1131374 w 1131374"/>
                <a:gd name="connsiteY3" fmla="*/ 480788 h 998576"/>
                <a:gd name="connsiteX4" fmla="*/ 856316 w 1131374"/>
                <a:gd name="connsiteY4" fmla="*/ 998576 h 998576"/>
                <a:gd name="connsiteX5" fmla="*/ 262880 w 1131374"/>
                <a:gd name="connsiteY5" fmla="*/ 988186 h 998576"/>
                <a:gd name="connsiteX6" fmla="*/ 0 w 1131374"/>
                <a:gd name="connsiteY6" fmla="*/ 483207 h 998576"/>
                <a:gd name="connsiteX0" fmla="*/ 0 w 1131374"/>
                <a:gd name="connsiteY0" fmla="*/ 483207 h 988186"/>
                <a:gd name="connsiteX1" fmla="*/ 287785 w 1131374"/>
                <a:gd name="connsiteY1" fmla="*/ 0 h 988186"/>
                <a:gd name="connsiteX2" fmla="*/ 840728 w 1131374"/>
                <a:gd name="connsiteY2" fmla="*/ 4205 h 988186"/>
                <a:gd name="connsiteX3" fmla="*/ 1131374 w 1131374"/>
                <a:gd name="connsiteY3" fmla="*/ 480788 h 988186"/>
                <a:gd name="connsiteX4" fmla="*/ 849059 w 1131374"/>
                <a:gd name="connsiteY4" fmla="*/ 971967 h 988186"/>
                <a:gd name="connsiteX5" fmla="*/ 262880 w 1131374"/>
                <a:gd name="connsiteY5" fmla="*/ 988186 h 988186"/>
                <a:gd name="connsiteX6" fmla="*/ 0 w 1131374"/>
                <a:gd name="connsiteY6" fmla="*/ 483207 h 988186"/>
                <a:gd name="connsiteX0" fmla="*/ 0 w 1131374"/>
                <a:gd name="connsiteY0" fmla="*/ 483207 h 971967"/>
                <a:gd name="connsiteX1" fmla="*/ 287785 w 1131374"/>
                <a:gd name="connsiteY1" fmla="*/ 0 h 971967"/>
                <a:gd name="connsiteX2" fmla="*/ 840728 w 1131374"/>
                <a:gd name="connsiteY2" fmla="*/ 4205 h 971967"/>
                <a:gd name="connsiteX3" fmla="*/ 1131374 w 1131374"/>
                <a:gd name="connsiteY3" fmla="*/ 480788 h 971967"/>
                <a:gd name="connsiteX4" fmla="*/ 849059 w 1131374"/>
                <a:gd name="connsiteY4" fmla="*/ 971967 h 971967"/>
                <a:gd name="connsiteX5" fmla="*/ 287070 w 1131374"/>
                <a:gd name="connsiteY5" fmla="*/ 971252 h 971967"/>
                <a:gd name="connsiteX6" fmla="*/ 0 w 1131374"/>
                <a:gd name="connsiteY6" fmla="*/ 483207 h 97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971967">
                  <a:moveTo>
                    <a:pt x="0" y="483207"/>
                  </a:moveTo>
                  <a:lnTo>
                    <a:pt x="287785" y="0"/>
                  </a:lnTo>
                  <a:lnTo>
                    <a:pt x="840728" y="4205"/>
                  </a:lnTo>
                  <a:lnTo>
                    <a:pt x="1131374" y="480788"/>
                  </a:lnTo>
                  <a:lnTo>
                    <a:pt x="849059" y="971967"/>
                  </a:lnTo>
                  <a:lnTo>
                    <a:pt x="287070" y="971252"/>
                  </a:lnTo>
                  <a:lnTo>
                    <a:pt x="0" y="4832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15A795-2EEF-C0B2-B07D-535C964D5FA4}"/>
                </a:ext>
              </a:extLst>
            </p:cNvPr>
            <p:cNvSpPr txBox="1"/>
            <p:nvPr/>
          </p:nvSpPr>
          <p:spPr>
            <a:xfrm>
              <a:off x="4745716" y="4543096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err="1">
                  <a:latin typeface="Consolas" panose="020B0609020204030204" pitchFamily="49" charset="0"/>
                </a:rPr>
                <a:t>tableone</a:t>
              </a:r>
              <a:endParaRPr lang="en-GB" sz="16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9F68B4-A818-23A9-5380-8B9FA040899B}"/>
              </a:ext>
            </a:extLst>
          </p:cNvPr>
          <p:cNvGrpSpPr/>
          <p:nvPr/>
        </p:nvGrpSpPr>
        <p:grpSpPr>
          <a:xfrm>
            <a:off x="8479361" y="4126790"/>
            <a:ext cx="1136850" cy="1158726"/>
            <a:chOff x="4728624" y="4133011"/>
            <a:chExt cx="1136850" cy="1158726"/>
          </a:xfrm>
        </p:grpSpPr>
        <p:sp>
          <p:nvSpPr>
            <p:cNvPr id="19" name="Hexagon 15">
              <a:extLst>
                <a:ext uri="{FF2B5EF4-FFF2-40B4-BE49-F238E27FC236}">
                  <a16:creationId xmlns:a16="http://schemas.microsoft.com/office/drawing/2014/main" id="{74805820-7664-9553-9453-46A1272D50D1}"/>
                </a:ext>
              </a:extLst>
            </p:cNvPr>
            <p:cNvSpPr/>
            <p:nvPr/>
          </p:nvSpPr>
          <p:spPr>
            <a:xfrm rot="5400000">
              <a:off x="4703223" y="4209212"/>
              <a:ext cx="1158726" cy="1006323"/>
            </a:xfrm>
            <a:custGeom>
              <a:avLst/>
              <a:gdLst>
                <a:gd name="connsiteX0" fmla="*/ 0 w 999698"/>
                <a:gd name="connsiteY0" fmla="*/ 432242 h 864484"/>
                <a:gd name="connsiteX1" fmla="*/ 216121 w 999698"/>
                <a:gd name="connsiteY1" fmla="*/ 0 h 864484"/>
                <a:gd name="connsiteX2" fmla="*/ 783577 w 999698"/>
                <a:gd name="connsiteY2" fmla="*/ 0 h 864484"/>
                <a:gd name="connsiteX3" fmla="*/ 999698 w 999698"/>
                <a:gd name="connsiteY3" fmla="*/ 432242 h 864484"/>
                <a:gd name="connsiteX4" fmla="*/ 783577 w 999698"/>
                <a:gd name="connsiteY4" fmla="*/ 864484 h 864484"/>
                <a:gd name="connsiteX5" fmla="*/ 216121 w 999698"/>
                <a:gd name="connsiteY5" fmla="*/ 864484 h 864484"/>
                <a:gd name="connsiteX6" fmla="*/ 0 w 999698"/>
                <a:gd name="connsiteY6" fmla="*/ 432242 h 864484"/>
                <a:gd name="connsiteX0" fmla="*/ 0 w 999698"/>
                <a:gd name="connsiteY0" fmla="*/ 432242 h 937221"/>
                <a:gd name="connsiteX1" fmla="*/ 216121 w 999698"/>
                <a:gd name="connsiteY1" fmla="*/ 0 h 937221"/>
                <a:gd name="connsiteX2" fmla="*/ 783577 w 999698"/>
                <a:gd name="connsiteY2" fmla="*/ 0 h 937221"/>
                <a:gd name="connsiteX3" fmla="*/ 999698 w 999698"/>
                <a:gd name="connsiteY3" fmla="*/ 432242 h 937221"/>
                <a:gd name="connsiteX4" fmla="*/ 783577 w 999698"/>
                <a:gd name="connsiteY4" fmla="*/ 864484 h 937221"/>
                <a:gd name="connsiteX5" fmla="*/ 262880 w 999698"/>
                <a:gd name="connsiteY5" fmla="*/ 937221 h 937221"/>
                <a:gd name="connsiteX6" fmla="*/ 0 w 999698"/>
                <a:gd name="connsiteY6" fmla="*/ 432242 h 937221"/>
                <a:gd name="connsiteX0" fmla="*/ 0 w 999698"/>
                <a:gd name="connsiteY0" fmla="*/ 432242 h 947611"/>
                <a:gd name="connsiteX1" fmla="*/ 216121 w 999698"/>
                <a:gd name="connsiteY1" fmla="*/ 0 h 947611"/>
                <a:gd name="connsiteX2" fmla="*/ 783577 w 999698"/>
                <a:gd name="connsiteY2" fmla="*/ 0 h 947611"/>
                <a:gd name="connsiteX3" fmla="*/ 999698 w 999698"/>
                <a:gd name="connsiteY3" fmla="*/ 432242 h 947611"/>
                <a:gd name="connsiteX4" fmla="*/ 856316 w 999698"/>
                <a:gd name="connsiteY4" fmla="*/ 947611 h 947611"/>
                <a:gd name="connsiteX5" fmla="*/ 262880 w 999698"/>
                <a:gd name="connsiteY5" fmla="*/ 937221 h 947611"/>
                <a:gd name="connsiteX6" fmla="*/ 0 w 999698"/>
                <a:gd name="connsiteY6" fmla="*/ 432242 h 947611"/>
                <a:gd name="connsiteX0" fmla="*/ 0 w 1155564"/>
                <a:gd name="connsiteY0" fmla="*/ 432242 h 947611"/>
                <a:gd name="connsiteX1" fmla="*/ 216121 w 1155564"/>
                <a:gd name="connsiteY1" fmla="*/ 0 h 947611"/>
                <a:gd name="connsiteX2" fmla="*/ 783577 w 1155564"/>
                <a:gd name="connsiteY2" fmla="*/ 0 h 947611"/>
                <a:gd name="connsiteX3" fmla="*/ 1155564 w 1155564"/>
                <a:gd name="connsiteY3" fmla="*/ 432242 h 947611"/>
                <a:gd name="connsiteX4" fmla="*/ 856316 w 1155564"/>
                <a:gd name="connsiteY4" fmla="*/ 947611 h 947611"/>
                <a:gd name="connsiteX5" fmla="*/ 262880 w 1155564"/>
                <a:gd name="connsiteY5" fmla="*/ 937221 h 947611"/>
                <a:gd name="connsiteX6" fmla="*/ 0 w 1155564"/>
                <a:gd name="connsiteY6" fmla="*/ 432242 h 947611"/>
                <a:gd name="connsiteX0" fmla="*/ 0 w 1155564"/>
                <a:gd name="connsiteY0" fmla="*/ 525761 h 1041130"/>
                <a:gd name="connsiteX1" fmla="*/ 216121 w 1155564"/>
                <a:gd name="connsiteY1" fmla="*/ 93519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5761 h 1041130"/>
                <a:gd name="connsiteX1" fmla="*/ 273271 w 1155564"/>
                <a:gd name="connsiteY1" fmla="*/ 20783 h 1041130"/>
                <a:gd name="connsiteX2" fmla="*/ 866706 w 1155564"/>
                <a:gd name="connsiteY2" fmla="*/ 0 h 1041130"/>
                <a:gd name="connsiteX3" fmla="*/ 1155564 w 1155564"/>
                <a:gd name="connsiteY3" fmla="*/ 525761 h 1041130"/>
                <a:gd name="connsiteX4" fmla="*/ 856316 w 1155564"/>
                <a:gd name="connsiteY4" fmla="*/ 1041130 h 1041130"/>
                <a:gd name="connsiteX5" fmla="*/ 262880 w 1155564"/>
                <a:gd name="connsiteY5" fmla="*/ 1030740 h 1041130"/>
                <a:gd name="connsiteX6" fmla="*/ 0 w 1155564"/>
                <a:gd name="connsiteY6" fmla="*/ 525761 h 1041130"/>
                <a:gd name="connsiteX0" fmla="*/ 0 w 1155564"/>
                <a:gd name="connsiteY0" fmla="*/ 520565 h 1035934"/>
                <a:gd name="connsiteX1" fmla="*/ 273271 w 1155564"/>
                <a:gd name="connsiteY1" fmla="*/ 15587 h 1035934"/>
                <a:gd name="connsiteX2" fmla="*/ 851119 w 1155564"/>
                <a:gd name="connsiteY2" fmla="*/ 0 h 1035934"/>
                <a:gd name="connsiteX3" fmla="*/ 1155564 w 1155564"/>
                <a:gd name="connsiteY3" fmla="*/ 520565 h 1035934"/>
                <a:gd name="connsiteX4" fmla="*/ 856316 w 1155564"/>
                <a:gd name="connsiteY4" fmla="*/ 1035934 h 1035934"/>
                <a:gd name="connsiteX5" fmla="*/ 262880 w 1155564"/>
                <a:gd name="connsiteY5" fmla="*/ 1025544 h 1035934"/>
                <a:gd name="connsiteX6" fmla="*/ 0 w 1155564"/>
                <a:gd name="connsiteY6" fmla="*/ 520565 h 1035934"/>
                <a:gd name="connsiteX0" fmla="*/ 0 w 1155564"/>
                <a:gd name="connsiteY0" fmla="*/ 504978 h 1020347"/>
                <a:gd name="connsiteX1" fmla="*/ 273271 w 1155564"/>
                <a:gd name="connsiteY1" fmla="*/ 0 h 1020347"/>
                <a:gd name="connsiteX2" fmla="*/ 840728 w 1155564"/>
                <a:gd name="connsiteY2" fmla="*/ 25976 h 1020347"/>
                <a:gd name="connsiteX3" fmla="*/ 1155564 w 1155564"/>
                <a:gd name="connsiteY3" fmla="*/ 504978 h 1020347"/>
                <a:gd name="connsiteX4" fmla="*/ 856316 w 1155564"/>
                <a:gd name="connsiteY4" fmla="*/ 1020347 h 1020347"/>
                <a:gd name="connsiteX5" fmla="*/ 262880 w 1155564"/>
                <a:gd name="connsiteY5" fmla="*/ 1009957 h 1020347"/>
                <a:gd name="connsiteX6" fmla="*/ 0 w 1155564"/>
                <a:gd name="connsiteY6" fmla="*/ 504978 h 1020347"/>
                <a:gd name="connsiteX0" fmla="*/ 0 w 1155564"/>
                <a:gd name="connsiteY0" fmla="*/ 483207 h 998576"/>
                <a:gd name="connsiteX1" fmla="*/ 287785 w 1155564"/>
                <a:gd name="connsiteY1" fmla="*/ 0 h 998576"/>
                <a:gd name="connsiteX2" fmla="*/ 840728 w 1155564"/>
                <a:gd name="connsiteY2" fmla="*/ 4205 h 998576"/>
                <a:gd name="connsiteX3" fmla="*/ 1155564 w 1155564"/>
                <a:gd name="connsiteY3" fmla="*/ 483207 h 998576"/>
                <a:gd name="connsiteX4" fmla="*/ 856316 w 1155564"/>
                <a:gd name="connsiteY4" fmla="*/ 998576 h 998576"/>
                <a:gd name="connsiteX5" fmla="*/ 262880 w 1155564"/>
                <a:gd name="connsiteY5" fmla="*/ 988186 h 998576"/>
                <a:gd name="connsiteX6" fmla="*/ 0 w 1155564"/>
                <a:gd name="connsiteY6" fmla="*/ 483207 h 998576"/>
                <a:gd name="connsiteX0" fmla="*/ 0 w 1131374"/>
                <a:gd name="connsiteY0" fmla="*/ 483207 h 998576"/>
                <a:gd name="connsiteX1" fmla="*/ 287785 w 1131374"/>
                <a:gd name="connsiteY1" fmla="*/ 0 h 998576"/>
                <a:gd name="connsiteX2" fmla="*/ 840728 w 1131374"/>
                <a:gd name="connsiteY2" fmla="*/ 4205 h 998576"/>
                <a:gd name="connsiteX3" fmla="*/ 1131374 w 1131374"/>
                <a:gd name="connsiteY3" fmla="*/ 480788 h 998576"/>
                <a:gd name="connsiteX4" fmla="*/ 856316 w 1131374"/>
                <a:gd name="connsiteY4" fmla="*/ 998576 h 998576"/>
                <a:gd name="connsiteX5" fmla="*/ 262880 w 1131374"/>
                <a:gd name="connsiteY5" fmla="*/ 988186 h 998576"/>
                <a:gd name="connsiteX6" fmla="*/ 0 w 1131374"/>
                <a:gd name="connsiteY6" fmla="*/ 483207 h 998576"/>
                <a:gd name="connsiteX0" fmla="*/ 0 w 1131374"/>
                <a:gd name="connsiteY0" fmla="*/ 483207 h 988186"/>
                <a:gd name="connsiteX1" fmla="*/ 287785 w 1131374"/>
                <a:gd name="connsiteY1" fmla="*/ 0 h 988186"/>
                <a:gd name="connsiteX2" fmla="*/ 840728 w 1131374"/>
                <a:gd name="connsiteY2" fmla="*/ 4205 h 988186"/>
                <a:gd name="connsiteX3" fmla="*/ 1131374 w 1131374"/>
                <a:gd name="connsiteY3" fmla="*/ 480788 h 988186"/>
                <a:gd name="connsiteX4" fmla="*/ 849059 w 1131374"/>
                <a:gd name="connsiteY4" fmla="*/ 971967 h 988186"/>
                <a:gd name="connsiteX5" fmla="*/ 262880 w 1131374"/>
                <a:gd name="connsiteY5" fmla="*/ 988186 h 988186"/>
                <a:gd name="connsiteX6" fmla="*/ 0 w 1131374"/>
                <a:gd name="connsiteY6" fmla="*/ 483207 h 988186"/>
                <a:gd name="connsiteX0" fmla="*/ 0 w 1131374"/>
                <a:gd name="connsiteY0" fmla="*/ 483207 h 971967"/>
                <a:gd name="connsiteX1" fmla="*/ 287785 w 1131374"/>
                <a:gd name="connsiteY1" fmla="*/ 0 h 971967"/>
                <a:gd name="connsiteX2" fmla="*/ 840728 w 1131374"/>
                <a:gd name="connsiteY2" fmla="*/ 4205 h 971967"/>
                <a:gd name="connsiteX3" fmla="*/ 1131374 w 1131374"/>
                <a:gd name="connsiteY3" fmla="*/ 480788 h 971967"/>
                <a:gd name="connsiteX4" fmla="*/ 849059 w 1131374"/>
                <a:gd name="connsiteY4" fmla="*/ 971967 h 971967"/>
                <a:gd name="connsiteX5" fmla="*/ 287070 w 1131374"/>
                <a:gd name="connsiteY5" fmla="*/ 971252 h 971967"/>
                <a:gd name="connsiteX6" fmla="*/ 0 w 1131374"/>
                <a:gd name="connsiteY6" fmla="*/ 483207 h 97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1374" h="971967">
                  <a:moveTo>
                    <a:pt x="0" y="483207"/>
                  </a:moveTo>
                  <a:lnTo>
                    <a:pt x="287785" y="0"/>
                  </a:lnTo>
                  <a:lnTo>
                    <a:pt x="840728" y="4205"/>
                  </a:lnTo>
                  <a:lnTo>
                    <a:pt x="1131374" y="480788"/>
                  </a:lnTo>
                  <a:lnTo>
                    <a:pt x="849059" y="971967"/>
                  </a:lnTo>
                  <a:lnTo>
                    <a:pt x="287070" y="971252"/>
                  </a:lnTo>
                  <a:lnTo>
                    <a:pt x="0" y="4832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6200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185884-F378-2B5C-EAF3-8D3101C5A28B}"/>
                </a:ext>
              </a:extLst>
            </p:cNvPr>
            <p:cNvSpPr txBox="1"/>
            <p:nvPr/>
          </p:nvSpPr>
          <p:spPr>
            <a:xfrm>
              <a:off x="4728624" y="4543096"/>
              <a:ext cx="113685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err="1">
                  <a:latin typeface="Consolas" panose="020B0609020204030204" pitchFamily="49" charset="0"/>
                </a:rPr>
                <a:t>survminer</a:t>
              </a:r>
              <a:endParaRPr lang="en-GB" sz="1500" b="1" dirty="0"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8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CEA928-2FC9-27A8-9869-2326A9FCA639}"/>
              </a:ext>
            </a:extLst>
          </p:cNvPr>
          <p:cNvSpPr/>
          <p:nvPr/>
        </p:nvSpPr>
        <p:spPr>
          <a:xfrm>
            <a:off x="0" y="-1"/>
            <a:ext cx="12192000" cy="6373023"/>
          </a:xfrm>
          <a:prstGeom prst="rect">
            <a:avLst/>
          </a:prstGeom>
          <a:solidFill>
            <a:srgbClr val="231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Thank-you!</a:t>
            </a:r>
            <a:endParaRPr lang="en-GB" sz="6000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34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were doing: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55807-8295-E750-24B0-360466A58E28}"/>
              </a:ext>
            </a:extLst>
          </p:cNvPr>
          <p:cNvGrpSpPr/>
          <p:nvPr/>
        </p:nvGrpSpPr>
        <p:grpSpPr>
          <a:xfrm>
            <a:off x="826169" y="1259037"/>
            <a:ext cx="4388560" cy="4094876"/>
            <a:chOff x="253417" y="1259037"/>
            <a:chExt cx="4388560" cy="4094876"/>
          </a:xfrm>
        </p:grpSpPr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7959ABB9-12C5-0092-8FF5-A34790C71731}"/>
                </a:ext>
              </a:extLst>
            </p:cNvPr>
            <p:cNvSpPr txBox="1">
              <a:spLocks/>
            </p:cNvSpPr>
            <p:nvPr/>
          </p:nvSpPr>
          <p:spPr>
            <a:xfrm>
              <a:off x="642796" y="1259037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Real-world data analysis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B3776BE-A037-F1DD-5A06-91FD596AFEAB}"/>
                </a:ext>
              </a:extLst>
            </p:cNvPr>
            <p:cNvGrpSpPr/>
            <p:nvPr/>
          </p:nvGrpSpPr>
          <p:grpSpPr>
            <a:xfrm>
              <a:off x="1798464" y="1687082"/>
              <a:ext cx="1106411" cy="713493"/>
              <a:chOff x="2156119" y="1228633"/>
              <a:chExt cx="1106411" cy="713493"/>
            </a:xfrm>
          </p:grpSpPr>
          <p:pic>
            <p:nvPicPr>
              <p:cNvPr id="93" name="Graphic 92" descr="Database outline">
                <a:extLst>
                  <a:ext uri="{FF2B5EF4-FFF2-40B4-BE49-F238E27FC236}">
                    <a16:creationId xmlns:a16="http://schemas.microsoft.com/office/drawing/2014/main" id="{48F45AB1-96EE-430A-CDB1-69F1E66FE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910E64E-3358-0823-1048-0FE9CD324B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6613EEE-1190-1035-69B5-7325EA002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5464" y="2387596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16F46818-3D45-D61F-AF22-F42283AD5A7F}"/>
                </a:ext>
              </a:extLst>
            </p:cNvPr>
            <p:cNvSpPr/>
            <p:nvPr/>
          </p:nvSpPr>
          <p:spPr>
            <a:xfrm>
              <a:off x="778598" y="2719680"/>
              <a:ext cx="3358836" cy="64781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NSCLC patients on anti-PD-1/PD-L1 monotherapy </a:t>
              </a:r>
              <a:endParaRPr lang="en-GB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6935133-0B93-57B8-9620-83B9D0880EFD}"/>
                </a:ext>
              </a:extLst>
            </p:cNvPr>
            <p:cNvGrpSpPr/>
            <p:nvPr/>
          </p:nvGrpSpPr>
          <p:grpSpPr>
            <a:xfrm>
              <a:off x="1520982" y="3429000"/>
              <a:ext cx="1828800" cy="444908"/>
              <a:chOff x="1520982" y="2665348"/>
              <a:chExt cx="1828800" cy="444908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6808DEE-7D96-5D37-138D-D1872A0B6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75ADE6A-2F41-43CB-3690-2D39A5063D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0D6D0AB-E0E2-6543-C5F2-B457C8D0C3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159D5C3-2B7B-029D-39E1-80E9D16CC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E66AE18-5664-5EBA-FFD4-C1E5ED08A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281364" y="3973040"/>
              <a:ext cx="508731" cy="68437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6CBBEF4-2F63-EA15-B249-7A2561432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3118996" y="3995162"/>
              <a:ext cx="508731" cy="684378"/>
            </a:xfrm>
            <a:prstGeom prst="rect">
              <a:avLst/>
            </a:prstGeom>
          </p:spPr>
        </p:pic>
        <p:pic>
          <p:nvPicPr>
            <p:cNvPr id="118" name="Graphic 117" descr="No sign outline">
              <a:extLst>
                <a:ext uri="{FF2B5EF4-FFF2-40B4-BE49-F238E27FC236}">
                  <a16:creationId xmlns:a16="http://schemas.microsoft.com/office/drawing/2014/main" id="{831E7D2B-7650-96D1-5798-D3A826D40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2582" y="3885496"/>
              <a:ext cx="914400" cy="914400"/>
            </a:xfrm>
            <a:prstGeom prst="rect">
              <a:avLst/>
            </a:prstGeom>
          </p:spPr>
        </p:pic>
        <p:sp>
          <p:nvSpPr>
            <p:cNvPr id="221" name="Title 1">
              <a:extLst>
                <a:ext uri="{FF2B5EF4-FFF2-40B4-BE49-F238E27FC236}">
                  <a16:creationId xmlns:a16="http://schemas.microsoft.com/office/drawing/2014/main" id="{6018CA00-5E56-65E9-86E6-FF5610B82B0C}"/>
                </a:ext>
              </a:extLst>
            </p:cNvPr>
            <p:cNvSpPr txBox="1">
              <a:spLocks/>
            </p:cNvSpPr>
            <p:nvPr/>
          </p:nvSpPr>
          <p:spPr>
            <a:xfrm>
              <a:off x="253417" y="4738962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Ever-smokers        Never-smokers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3E52A1E-70E9-271F-5C88-6D8156A9D4EA}"/>
              </a:ext>
            </a:extLst>
          </p:cNvPr>
          <p:cNvGrpSpPr/>
          <p:nvPr/>
        </p:nvGrpSpPr>
        <p:grpSpPr>
          <a:xfrm>
            <a:off x="6947128" y="1259037"/>
            <a:ext cx="4388560" cy="4094876"/>
            <a:chOff x="7550025" y="495385"/>
            <a:chExt cx="4388560" cy="4094876"/>
          </a:xfrm>
        </p:grpSpPr>
        <p:sp>
          <p:nvSpPr>
            <p:cNvPr id="220" name="Title 1">
              <a:extLst>
                <a:ext uri="{FF2B5EF4-FFF2-40B4-BE49-F238E27FC236}">
                  <a16:creationId xmlns:a16="http://schemas.microsoft.com/office/drawing/2014/main" id="{45522FBF-53C2-3AC2-3580-3C4A01D9C6A7}"/>
                </a:ext>
              </a:extLst>
            </p:cNvPr>
            <p:cNvSpPr txBox="1">
              <a:spLocks/>
            </p:cNvSpPr>
            <p:nvPr/>
          </p:nvSpPr>
          <p:spPr>
            <a:xfrm>
              <a:off x="7928860" y="495385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Randomised</a:t>
              </a: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control trials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8018BFAE-A8D8-3730-A7E0-0C3CC05C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1260" y="1152697"/>
              <a:ext cx="4145639" cy="2645893"/>
            </a:xfrm>
            <a:prstGeom prst="rect">
              <a:avLst/>
            </a:prstGeom>
          </p:spPr>
        </p:pic>
        <p:sp>
          <p:nvSpPr>
            <p:cNvPr id="222" name="Title 1">
              <a:extLst>
                <a:ext uri="{FF2B5EF4-FFF2-40B4-BE49-F238E27FC236}">
                  <a16:creationId xmlns:a16="http://schemas.microsoft.com/office/drawing/2014/main" id="{AA11588C-DC2B-5E77-D0A3-71933C633823}"/>
                </a:ext>
              </a:extLst>
            </p:cNvPr>
            <p:cNvSpPr txBox="1">
              <a:spLocks/>
            </p:cNvSpPr>
            <p:nvPr/>
          </p:nvSpPr>
          <p:spPr>
            <a:xfrm>
              <a:off x="7550025" y="3975310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Drug A                            Drug B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E10CE04-3F8A-9CDE-F6C6-A02CF5C5719B}"/>
              </a:ext>
            </a:extLst>
          </p:cNvPr>
          <p:cNvSpPr/>
          <p:nvPr/>
        </p:nvSpPr>
        <p:spPr>
          <a:xfrm>
            <a:off x="100906" y="932109"/>
            <a:ext cx="11478181" cy="4792829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0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were doing: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55807-8295-E750-24B0-360466A58E28}"/>
              </a:ext>
            </a:extLst>
          </p:cNvPr>
          <p:cNvGrpSpPr/>
          <p:nvPr/>
        </p:nvGrpSpPr>
        <p:grpSpPr>
          <a:xfrm>
            <a:off x="826169" y="1259037"/>
            <a:ext cx="4388560" cy="4094876"/>
            <a:chOff x="253417" y="1259037"/>
            <a:chExt cx="4388560" cy="4094876"/>
          </a:xfrm>
        </p:grpSpPr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7959ABB9-12C5-0092-8FF5-A34790C71731}"/>
                </a:ext>
              </a:extLst>
            </p:cNvPr>
            <p:cNvSpPr txBox="1">
              <a:spLocks/>
            </p:cNvSpPr>
            <p:nvPr/>
          </p:nvSpPr>
          <p:spPr>
            <a:xfrm>
              <a:off x="642796" y="1259037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Real-world data analysis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B3776BE-A037-F1DD-5A06-91FD596AFEAB}"/>
                </a:ext>
              </a:extLst>
            </p:cNvPr>
            <p:cNvGrpSpPr/>
            <p:nvPr/>
          </p:nvGrpSpPr>
          <p:grpSpPr>
            <a:xfrm>
              <a:off x="1798464" y="1687082"/>
              <a:ext cx="1106411" cy="713493"/>
              <a:chOff x="2156119" y="1228633"/>
              <a:chExt cx="1106411" cy="713493"/>
            </a:xfrm>
          </p:grpSpPr>
          <p:pic>
            <p:nvPicPr>
              <p:cNvPr id="93" name="Graphic 92" descr="Database outline">
                <a:extLst>
                  <a:ext uri="{FF2B5EF4-FFF2-40B4-BE49-F238E27FC236}">
                    <a16:creationId xmlns:a16="http://schemas.microsoft.com/office/drawing/2014/main" id="{48F45AB1-96EE-430A-CDB1-69F1E66FE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910E64E-3358-0823-1048-0FE9CD324B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6613EEE-1190-1035-69B5-7325EA002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5464" y="2387596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16F46818-3D45-D61F-AF22-F42283AD5A7F}"/>
                </a:ext>
              </a:extLst>
            </p:cNvPr>
            <p:cNvSpPr/>
            <p:nvPr/>
          </p:nvSpPr>
          <p:spPr>
            <a:xfrm>
              <a:off x="778598" y="2719680"/>
              <a:ext cx="3358836" cy="64781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NSCLC patients on anti-PD-1/PD-L1 monotherapy </a:t>
              </a:r>
              <a:endParaRPr lang="en-GB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6935133-0B93-57B8-9620-83B9D0880EFD}"/>
                </a:ext>
              </a:extLst>
            </p:cNvPr>
            <p:cNvGrpSpPr/>
            <p:nvPr/>
          </p:nvGrpSpPr>
          <p:grpSpPr>
            <a:xfrm>
              <a:off x="1520982" y="3429000"/>
              <a:ext cx="1828800" cy="444908"/>
              <a:chOff x="1520982" y="2665348"/>
              <a:chExt cx="1828800" cy="444908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6808DEE-7D96-5D37-138D-D1872A0B6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75ADE6A-2F41-43CB-3690-2D39A5063D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0D6D0AB-E0E2-6543-C5F2-B457C8D0C3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159D5C3-2B7B-029D-39E1-80E9D16CC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E66AE18-5664-5EBA-FFD4-C1E5ED08A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281364" y="3973040"/>
              <a:ext cx="508731" cy="68437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6CBBEF4-2F63-EA15-B249-7A2561432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3118996" y="3995162"/>
              <a:ext cx="508731" cy="684378"/>
            </a:xfrm>
            <a:prstGeom prst="rect">
              <a:avLst/>
            </a:prstGeom>
          </p:spPr>
        </p:pic>
        <p:pic>
          <p:nvPicPr>
            <p:cNvPr id="118" name="Graphic 117" descr="No sign outline">
              <a:extLst>
                <a:ext uri="{FF2B5EF4-FFF2-40B4-BE49-F238E27FC236}">
                  <a16:creationId xmlns:a16="http://schemas.microsoft.com/office/drawing/2014/main" id="{831E7D2B-7650-96D1-5798-D3A826D40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2582" y="3885496"/>
              <a:ext cx="914400" cy="914400"/>
            </a:xfrm>
            <a:prstGeom prst="rect">
              <a:avLst/>
            </a:prstGeom>
          </p:spPr>
        </p:pic>
        <p:sp>
          <p:nvSpPr>
            <p:cNvPr id="221" name="Title 1">
              <a:extLst>
                <a:ext uri="{FF2B5EF4-FFF2-40B4-BE49-F238E27FC236}">
                  <a16:creationId xmlns:a16="http://schemas.microsoft.com/office/drawing/2014/main" id="{6018CA00-5E56-65E9-86E6-FF5610B82B0C}"/>
                </a:ext>
              </a:extLst>
            </p:cNvPr>
            <p:cNvSpPr txBox="1">
              <a:spLocks/>
            </p:cNvSpPr>
            <p:nvPr/>
          </p:nvSpPr>
          <p:spPr>
            <a:xfrm>
              <a:off x="253417" y="4738962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Ever-smokers        Never-smokers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3E52A1E-70E9-271F-5C88-6D8156A9D4EA}"/>
              </a:ext>
            </a:extLst>
          </p:cNvPr>
          <p:cNvGrpSpPr/>
          <p:nvPr/>
        </p:nvGrpSpPr>
        <p:grpSpPr>
          <a:xfrm>
            <a:off x="6947128" y="1259037"/>
            <a:ext cx="4388560" cy="4094876"/>
            <a:chOff x="7550025" y="495385"/>
            <a:chExt cx="4388560" cy="4094876"/>
          </a:xfrm>
        </p:grpSpPr>
        <p:sp>
          <p:nvSpPr>
            <p:cNvPr id="220" name="Title 1">
              <a:extLst>
                <a:ext uri="{FF2B5EF4-FFF2-40B4-BE49-F238E27FC236}">
                  <a16:creationId xmlns:a16="http://schemas.microsoft.com/office/drawing/2014/main" id="{45522FBF-53C2-3AC2-3580-3C4A01D9C6A7}"/>
                </a:ext>
              </a:extLst>
            </p:cNvPr>
            <p:cNvSpPr txBox="1">
              <a:spLocks/>
            </p:cNvSpPr>
            <p:nvPr/>
          </p:nvSpPr>
          <p:spPr>
            <a:xfrm>
              <a:off x="7928860" y="495385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Randomised</a:t>
              </a: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control trials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8018BFAE-A8D8-3730-A7E0-0C3CC05C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1260" y="1152697"/>
              <a:ext cx="4145639" cy="2645893"/>
            </a:xfrm>
            <a:prstGeom prst="rect">
              <a:avLst/>
            </a:prstGeom>
          </p:spPr>
        </p:pic>
        <p:sp>
          <p:nvSpPr>
            <p:cNvPr id="222" name="Title 1">
              <a:extLst>
                <a:ext uri="{FF2B5EF4-FFF2-40B4-BE49-F238E27FC236}">
                  <a16:creationId xmlns:a16="http://schemas.microsoft.com/office/drawing/2014/main" id="{AA11588C-DC2B-5E77-D0A3-71933C633823}"/>
                </a:ext>
              </a:extLst>
            </p:cNvPr>
            <p:cNvSpPr txBox="1">
              <a:spLocks/>
            </p:cNvSpPr>
            <p:nvPr/>
          </p:nvSpPr>
          <p:spPr>
            <a:xfrm>
              <a:off x="7550025" y="3975310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Drug A                            Drug B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E10CE04-3F8A-9CDE-F6C6-A02CF5C5719B}"/>
              </a:ext>
            </a:extLst>
          </p:cNvPr>
          <p:cNvSpPr/>
          <p:nvPr/>
        </p:nvSpPr>
        <p:spPr>
          <a:xfrm>
            <a:off x="6020777" y="932109"/>
            <a:ext cx="5558310" cy="4792829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1853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were doing: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55807-8295-E750-24B0-360466A58E28}"/>
              </a:ext>
            </a:extLst>
          </p:cNvPr>
          <p:cNvGrpSpPr/>
          <p:nvPr/>
        </p:nvGrpSpPr>
        <p:grpSpPr>
          <a:xfrm>
            <a:off x="826169" y="1259037"/>
            <a:ext cx="4388560" cy="4094876"/>
            <a:chOff x="253417" y="1259037"/>
            <a:chExt cx="4388560" cy="4094876"/>
          </a:xfrm>
        </p:grpSpPr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7959ABB9-12C5-0092-8FF5-A34790C71731}"/>
                </a:ext>
              </a:extLst>
            </p:cNvPr>
            <p:cNvSpPr txBox="1">
              <a:spLocks/>
            </p:cNvSpPr>
            <p:nvPr/>
          </p:nvSpPr>
          <p:spPr>
            <a:xfrm>
              <a:off x="642796" y="1259037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Real-world data analysis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B3776BE-A037-F1DD-5A06-91FD596AFEAB}"/>
                </a:ext>
              </a:extLst>
            </p:cNvPr>
            <p:cNvGrpSpPr/>
            <p:nvPr/>
          </p:nvGrpSpPr>
          <p:grpSpPr>
            <a:xfrm>
              <a:off x="1798464" y="1687082"/>
              <a:ext cx="1106411" cy="713493"/>
              <a:chOff x="2156119" y="1228633"/>
              <a:chExt cx="1106411" cy="713493"/>
            </a:xfrm>
          </p:grpSpPr>
          <p:pic>
            <p:nvPicPr>
              <p:cNvPr id="93" name="Graphic 92" descr="Database outline">
                <a:extLst>
                  <a:ext uri="{FF2B5EF4-FFF2-40B4-BE49-F238E27FC236}">
                    <a16:creationId xmlns:a16="http://schemas.microsoft.com/office/drawing/2014/main" id="{48F45AB1-96EE-430A-CDB1-69F1E66FE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910E64E-3358-0823-1048-0FE9CD324B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6613EEE-1190-1035-69B5-7325EA002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5464" y="2387596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16F46818-3D45-D61F-AF22-F42283AD5A7F}"/>
                </a:ext>
              </a:extLst>
            </p:cNvPr>
            <p:cNvSpPr/>
            <p:nvPr/>
          </p:nvSpPr>
          <p:spPr>
            <a:xfrm>
              <a:off x="778598" y="2719680"/>
              <a:ext cx="3358836" cy="64781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NSCLC patients on anti-PD-1/PD-L1 monotherapy </a:t>
              </a:r>
              <a:endParaRPr lang="en-GB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6935133-0B93-57B8-9620-83B9D0880EFD}"/>
                </a:ext>
              </a:extLst>
            </p:cNvPr>
            <p:cNvGrpSpPr/>
            <p:nvPr/>
          </p:nvGrpSpPr>
          <p:grpSpPr>
            <a:xfrm>
              <a:off x="1520982" y="3429000"/>
              <a:ext cx="1828800" cy="444908"/>
              <a:chOff x="1520982" y="2665348"/>
              <a:chExt cx="1828800" cy="444908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6808DEE-7D96-5D37-138D-D1872A0B6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75ADE6A-2F41-43CB-3690-2D39A5063D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0D6D0AB-E0E2-6543-C5F2-B457C8D0C3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159D5C3-2B7B-029D-39E1-80E9D16CC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E66AE18-5664-5EBA-FFD4-C1E5ED08A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281364" y="3973040"/>
              <a:ext cx="508731" cy="68437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6CBBEF4-2F63-EA15-B249-7A2561432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3118996" y="3995162"/>
              <a:ext cx="508731" cy="684378"/>
            </a:xfrm>
            <a:prstGeom prst="rect">
              <a:avLst/>
            </a:prstGeom>
          </p:spPr>
        </p:pic>
        <p:pic>
          <p:nvPicPr>
            <p:cNvPr id="118" name="Graphic 117" descr="No sign outline">
              <a:extLst>
                <a:ext uri="{FF2B5EF4-FFF2-40B4-BE49-F238E27FC236}">
                  <a16:creationId xmlns:a16="http://schemas.microsoft.com/office/drawing/2014/main" id="{831E7D2B-7650-96D1-5798-D3A826D40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2582" y="3885496"/>
              <a:ext cx="914400" cy="914400"/>
            </a:xfrm>
            <a:prstGeom prst="rect">
              <a:avLst/>
            </a:prstGeom>
          </p:spPr>
        </p:pic>
        <p:sp>
          <p:nvSpPr>
            <p:cNvPr id="221" name="Title 1">
              <a:extLst>
                <a:ext uri="{FF2B5EF4-FFF2-40B4-BE49-F238E27FC236}">
                  <a16:creationId xmlns:a16="http://schemas.microsoft.com/office/drawing/2014/main" id="{6018CA00-5E56-65E9-86E6-FF5610B82B0C}"/>
                </a:ext>
              </a:extLst>
            </p:cNvPr>
            <p:cNvSpPr txBox="1">
              <a:spLocks/>
            </p:cNvSpPr>
            <p:nvPr/>
          </p:nvSpPr>
          <p:spPr>
            <a:xfrm>
              <a:off x="253417" y="4738962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Ever-smokers        Never-smokers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3E52A1E-70E9-271F-5C88-6D8156A9D4EA}"/>
              </a:ext>
            </a:extLst>
          </p:cNvPr>
          <p:cNvGrpSpPr/>
          <p:nvPr/>
        </p:nvGrpSpPr>
        <p:grpSpPr>
          <a:xfrm>
            <a:off x="6947128" y="1259037"/>
            <a:ext cx="4388560" cy="4094876"/>
            <a:chOff x="7550025" y="495385"/>
            <a:chExt cx="4388560" cy="4094876"/>
          </a:xfrm>
        </p:grpSpPr>
        <p:sp>
          <p:nvSpPr>
            <p:cNvPr id="220" name="Title 1">
              <a:extLst>
                <a:ext uri="{FF2B5EF4-FFF2-40B4-BE49-F238E27FC236}">
                  <a16:creationId xmlns:a16="http://schemas.microsoft.com/office/drawing/2014/main" id="{45522FBF-53C2-3AC2-3580-3C4A01D9C6A7}"/>
                </a:ext>
              </a:extLst>
            </p:cNvPr>
            <p:cNvSpPr txBox="1">
              <a:spLocks/>
            </p:cNvSpPr>
            <p:nvPr/>
          </p:nvSpPr>
          <p:spPr>
            <a:xfrm>
              <a:off x="7928860" y="495385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Randomised</a:t>
              </a: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control trials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8018BFAE-A8D8-3730-A7E0-0C3CC05C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1260" y="1152697"/>
              <a:ext cx="4145639" cy="2645893"/>
            </a:xfrm>
            <a:prstGeom prst="rect">
              <a:avLst/>
            </a:prstGeom>
          </p:spPr>
        </p:pic>
        <p:sp>
          <p:nvSpPr>
            <p:cNvPr id="222" name="Title 1">
              <a:extLst>
                <a:ext uri="{FF2B5EF4-FFF2-40B4-BE49-F238E27FC236}">
                  <a16:creationId xmlns:a16="http://schemas.microsoft.com/office/drawing/2014/main" id="{AA11588C-DC2B-5E77-D0A3-71933C633823}"/>
                </a:ext>
              </a:extLst>
            </p:cNvPr>
            <p:cNvSpPr txBox="1">
              <a:spLocks/>
            </p:cNvSpPr>
            <p:nvPr/>
          </p:nvSpPr>
          <p:spPr>
            <a:xfrm>
              <a:off x="7550025" y="3975310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Drug A                            Drug B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E10CE04-3F8A-9CDE-F6C6-A02CF5C5719B}"/>
              </a:ext>
            </a:extLst>
          </p:cNvPr>
          <p:cNvSpPr/>
          <p:nvPr/>
        </p:nvSpPr>
        <p:spPr>
          <a:xfrm>
            <a:off x="613890" y="842880"/>
            <a:ext cx="5558310" cy="4792829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9324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were doing: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55807-8295-E750-24B0-360466A58E28}"/>
              </a:ext>
            </a:extLst>
          </p:cNvPr>
          <p:cNvGrpSpPr/>
          <p:nvPr/>
        </p:nvGrpSpPr>
        <p:grpSpPr>
          <a:xfrm>
            <a:off x="826169" y="1259037"/>
            <a:ext cx="4388560" cy="4094876"/>
            <a:chOff x="253417" y="1259037"/>
            <a:chExt cx="4388560" cy="4094876"/>
          </a:xfrm>
        </p:grpSpPr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7959ABB9-12C5-0092-8FF5-A34790C71731}"/>
                </a:ext>
              </a:extLst>
            </p:cNvPr>
            <p:cNvSpPr txBox="1">
              <a:spLocks/>
            </p:cNvSpPr>
            <p:nvPr/>
          </p:nvSpPr>
          <p:spPr>
            <a:xfrm>
              <a:off x="642796" y="1259037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Real-world data analysis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B3776BE-A037-F1DD-5A06-91FD596AFEAB}"/>
                </a:ext>
              </a:extLst>
            </p:cNvPr>
            <p:cNvGrpSpPr/>
            <p:nvPr/>
          </p:nvGrpSpPr>
          <p:grpSpPr>
            <a:xfrm>
              <a:off x="1798464" y="1687082"/>
              <a:ext cx="1106411" cy="713493"/>
              <a:chOff x="2156119" y="1228633"/>
              <a:chExt cx="1106411" cy="713493"/>
            </a:xfrm>
          </p:grpSpPr>
          <p:pic>
            <p:nvPicPr>
              <p:cNvPr id="93" name="Graphic 92" descr="Database outline">
                <a:extLst>
                  <a:ext uri="{FF2B5EF4-FFF2-40B4-BE49-F238E27FC236}">
                    <a16:creationId xmlns:a16="http://schemas.microsoft.com/office/drawing/2014/main" id="{48F45AB1-96EE-430A-CDB1-69F1E66FE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910E64E-3358-0823-1048-0FE9CD324B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6613EEE-1190-1035-69B5-7325EA002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5464" y="2387596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16F46818-3D45-D61F-AF22-F42283AD5A7F}"/>
                </a:ext>
              </a:extLst>
            </p:cNvPr>
            <p:cNvSpPr/>
            <p:nvPr/>
          </p:nvSpPr>
          <p:spPr>
            <a:xfrm>
              <a:off x="778598" y="2719680"/>
              <a:ext cx="3358836" cy="64781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NSCLC patients on anti-PD-1/PD-L1 monotherapy </a:t>
              </a:r>
              <a:endParaRPr lang="en-GB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6935133-0B93-57B8-9620-83B9D0880EFD}"/>
                </a:ext>
              </a:extLst>
            </p:cNvPr>
            <p:cNvGrpSpPr/>
            <p:nvPr/>
          </p:nvGrpSpPr>
          <p:grpSpPr>
            <a:xfrm>
              <a:off x="1520982" y="3429000"/>
              <a:ext cx="1828800" cy="444908"/>
              <a:chOff x="1520982" y="2665348"/>
              <a:chExt cx="1828800" cy="444908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6808DEE-7D96-5D37-138D-D1872A0B6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75ADE6A-2F41-43CB-3690-2D39A5063D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0D6D0AB-E0E2-6543-C5F2-B457C8D0C3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159D5C3-2B7B-029D-39E1-80E9D16CC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E66AE18-5664-5EBA-FFD4-C1E5ED08A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281364" y="3973040"/>
              <a:ext cx="508731" cy="68437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6CBBEF4-2F63-EA15-B249-7A2561432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3118996" y="3995162"/>
              <a:ext cx="508731" cy="684378"/>
            </a:xfrm>
            <a:prstGeom prst="rect">
              <a:avLst/>
            </a:prstGeom>
          </p:spPr>
        </p:pic>
        <p:pic>
          <p:nvPicPr>
            <p:cNvPr id="118" name="Graphic 117" descr="No sign outline">
              <a:extLst>
                <a:ext uri="{FF2B5EF4-FFF2-40B4-BE49-F238E27FC236}">
                  <a16:creationId xmlns:a16="http://schemas.microsoft.com/office/drawing/2014/main" id="{831E7D2B-7650-96D1-5798-D3A826D40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2582" y="3885496"/>
              <a:ext cx="914400" cy="914400"/>
            </a:xfrm>
            <a:prstGeom prst="rect">
              <a:avLst/>
            </a:prstGeom>
          </p:spPr>
        </p:pic>
        <p:sp>
          <p:nvSpPr>
            <p:cNvPr id="221" name="Title 1">
              <a:extLst>
                <a:ext uri="{FF2B5EF4-FFF2-40B4-BE49-F238E27FC236}">
                  <a16:creationId xmlns:a16="http://schemas.microsoft.com/office/drawing/2014/main" id="{6018CA00-5E56-65E9-86E6-FF5610B82B0C}"/>
                </a:ext>
              </a:extLst>
            </p:cNvPr>
            <p:cNvSpPr txBox="1">
              <a:spLocks/>
            </p:cNvSpPr>
            <p:nvPr/>
          </p:nvSpPr>
          <p:spPr>
            <a:xfrm>
              <a:off x="253417" y="4738962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Ever-smokers        Never-smokers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3E52A1E-70E9-271F-5C88-6D8156A9D4EA}"/>
              </a:ext>
            </a:extLst>
          </p:cNvPr>
          <p:cNvGrpSpPr/>
          <p:nvPr/>
        </p:nvGrpSpPr>
        <p:grpSpPr>
          <a:xfrm>
            <a:off x="6947128" y="1259037"/>
            <a:ext cx="4388560" cy="4094876"/>
            <a:chOff x="7550025" y="495385"/>
            <a:chExt cx="4388560" cy="4094876"/>
          </a:xfrm>
        </p:grpSpPr>
        <p:sp>
          <p:nvSpPr>
            <p:cNvPr id="220" name="Title 1">
              <a:extLst>
                <a:ext uri="{FF2B5EF4-FFF2-40B4-BE49-F238E27FC236}">
                  <a16:creationId xmlns:a16="http://schemas.microsoft.com/office/drawing/2014/main" id="{45522FBF-53C2-3AC2-3580-3C4A01D9C6A7}"/>
                </a:ext>
              </a:extLst>
            </p:cNvPr>
            <p:cNvSpPr txBox="1">
              <a:spLocks/>
            </p:cNvSpPr>
            <p:nvPr/>
          </p:nvSpPr>
          <p:spPr>
            <a:xfrm>
              <a:off x="7928860" y="495385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Randomised</a:t>
              </a: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control trials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8018BFAE-A8D8-3730-A7E0-0C3CC05C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1260" y="1152697"/>
              <a:ext cx="4145639" cy="2645893"/>
            </a:xfrm>
            <a:prstGeom prst="rect">
              <a:avLst/>
            </a:prstGeom>
          </p:spPr>
        </p:pic>
        <p:sp>
          <p:nvSpPr>
            <p:cNvPr id="222" name="Title 1">
              <a:extLst>
                <a:ext uri="{FF2B5EF4-FFF2-40B4-BE49-F238E27FC236}">
                  <a16:creationId xmlns:a16="http://schemas.microsoft.com/office/drawing/2014/main" id="{AA11588C-DC2B-5E77-D0A3-71933C633823}"/>
                </a:ext>
              </a:extLst>
            </p:cNvPr>
            <p:cNvSpPr txBox="1">
              <a:spLocks/>
            </p:cNvSpPr>
            <p:nvPr/>
          </p:nvSpPr>
          <p:spPr>
            <a:xfrm>
              <a:off x="7550025" y="3975310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Drug A                            Drug B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E10CE04-3F8A-9CDE-F6C6-A02CF5C5719B}"/>
              </a:ext>
            </a:extLst>
          </p:cNvPr>
          <p:cNvSpPr/>
          <p:nvPr/>
        </p:nvSpPr>
        <p:spPr>
          <a:xfrm>
            <a:off x="613890" y="1687082"/>
            <a:ext cx="10721798" cy="3948627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8577B-7C37-C555-0408-FC542D3CC66C}"/>
              </a:ext>
            </a:extLst>
          </p:cNvPr>
          <p:cNvSpPr txBox="1"/>
          <p:nvPr/>
        </p:nvSpPr>
        <p:spPr>
          <a:xfrm>
            <a:off x="5618485" y="6003610"/>
            <a:ext cx="646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Imbens</a:t>
            </a:r>
            <a:r>
              <a:rPr lang="en-US" sz="800" dirty="0">
                <a:latin typeface="Arial Narrow" panose="020B0606020202030204" pitchFamily="34" charset="0"/>
              </a:rPr>
              <a:t>, Guido W. "Nonparametric Estimation of Average Treatment Effects under Exogeneity: A Review." </a:t>
            </a:r>
            <a:r>
              <a:rPr lang="en-US" sz="800" i="1" dirty="0">
                <a:latin typeface="Arial Narrow" panose="020B0606020202030204" pitchFamily="34" charset="0"/>
              </a:rPr>
              <a:t>Review of Economics and Statistics </a:t>
            </a:r>
            <a:r>
              <a:rPr lang="en-US" sz="800" dirty="0">
                <a:latin typeface="Arial Narrow" panose="020B0606020202030204" pitchFamily="34" charset="0"/>
              </a:rPr>
              <a:t>86.1 (2004): 4-29</a:t>
            </a:r>
          </a:p>
          <a:p>
            <a:pPr algn="r"/>
            <a:endParaRPr lang="en-US" sz="800" dirty="0">
              <a:latin typeface="Arial Narrow" panose="020B0606020202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E22A38-4270-1F30-C626-8D304D92E10B}"/>
              </a:ext>
            </a:extLst>
          </p:cNvPr>
          <p:cNvGrpSpPr/>
          <p:nvPr/>
        </p:nvGrpSpPr>
        <p:grpSpPr>
          <a:xfrm>
            <a:off x="4245794" y="4242257"/>
            <a:ext cx="3743042" cy="379502"/>
            <a:chOff x="3806982" y="5294251"/>
            <a:chExt cx="4578038" cy="37950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0FEF75-88B8-E79A-659B-9669264EAE6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59506" y="5480496"/>
              <a:ext cx="1272990" cy="7012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6BE111A-DD1D-26E1-F222-DCCFA025CED8}"/>
                </a:ext>
              </a:extLst>
            </p:cNvPr>
            <p:cNvSpPr/>
            <p:nvPr/>
          </p:nvSpPr>
          <p:spPr>
            <a:xfrm>
              <a:off x="3806982" y="5301263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Exposure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92C4867-3B49-B142-8001-CBA860C3DBEC}"/>
                </a:ext>
              </a:extLst>
            </p:cNvPr>
            <p:cNvSpPr/>
            <p:nvPr/>
          </p:nvSpPr>
          <p:spPr>
            <a:xfrm>
              <a:off x="6732496" y="5294251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Outcome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87180-D12A-B2D1-0483-BDBEBAE7B9A3}"/>
              </a:ext>
            </a:extLst>
          </p:cNvPr>
          <p:cNvGrpSpPr/>
          <p:nvPr/>
        </p:nvGrpSpPr>
        <p:grpSpPr>
          <a:xfrm>
            <a:off x="4937539" y="2409720"/>
            <a:ext cx="2335538" cy="1813095"/>
            <a:chOff x="4975688" y="3169340"/>
            <a:chExt cx="2335538" cy="18130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1A570E8-D9B2-50B8-BFD4-C9153619CB6D}"/>
                </a:ext>
              </a:extLst>
            </p:cNvPr>
            <p:cNvSpPr/>
            <p:nvPr/>
          </p:nvSpPr>
          <p:spPr>
            <a:xfrm>
              <a:off x="5279291" y="3169340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Confounders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2414C0-708B-5162-51E3-E34A388FBE4A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4975688" y="3541830"/>
              <a:ext cx="1129865" cy="1440605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2562A55-BEBA-99A3-1AE2-2B52B1F1529A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105553" y="3541830"/>
              <a:ext cx="1205673" cy="1439788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3021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were doing: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55807-8295-E750-24B0-360466A58E28}"/>
              </a:ext>
            </a:extLst>
          </p:cNvPr>
          <p:cNvGrpSpPr/>
          <p:nvPr/>
        </p:nvGrpSpPr>
        <p:grpSpPr>
          <a:xfrm>
            <a:off x="826169" y="1259037"/>
            <a:ext cx="4388560" cy="4094876"/>
            <a:chOff x="253417" y="1259037"/>
            <a:chExt cx="4388560" cy="4094876"/>
          </a:xfrm>
        </p:grpSpPr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7959ABB9-12C5-0092-8FF5-A34790C71731}"/>
                </a:ext>
              </a:extLst>
            </p:cNvPr>
            <p:cNvSpPr txBox="1">
              <a:spLocks/>
            </p:cNvSpPr>
            <p:nvPr/>
          </p:nvSpPr>
          <p:spPr>
            <a:xfrm>
              <a:off x="642796" y="1259037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Real-world data analysis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B3776BE-A037-F1DD-5A06-91FD596AFEAB}"/>
                </a:ext>
              </a:extLst>
            </p:cNvPr>
            <p:cNvGrpSpPr/>
            <p:nvPr/>
          </p:nvGrpSpPr>
          <p:grpSpPr>
            <a:xfrm>
              <a:off x="1798464" y="1687082"/>
              <a:ext cx="1106411" cy="713493"/>
              <a:chOff x="2156119" y="1228633"/>
              <a:chExt cx="1106411" cy="713493"/>
            </a:xfrm>
          </p:grpSpPr>
          <p:pic>
            <p:nvPicPr>
              <p:cNvPr id="93" name="Graphic 92" descr="Database outline">
                <a:extLst>
                  <a:ext uri="{FF2B5EF4-FFF2-40B4-BE49-F238E27FC236}">
                    <a16:creationId xmlns:a16="http://schemas.microsoft.com/office/drawing/2014/main" id="{48F45AB1-96EE-430A-CDB1-69F1E66FE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910E64E-3358-0823-1048-0FE9CD324B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6613EEE-1190-1035-69B5-7325EA002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5464" y="2387596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16F46818-3D45-D61F-AF22-F42283AD5A7F}"/>
                </a:ext>
              </a:extLst>
            </p:cNvPr>
            <p:cNvSpPr/>
            <p:nvPr/>
          </p:nvSpPr>
          <p:spPr>
            <a:xfrm>
              <a:off x="778598" y="2719680"/>
              <a:ext cx="3358836" cy="64781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NSCLC patients on anti-PD-1/PD-L1 monotherapy </a:t>
              </a:r>
              <a:endParaRPr lang="en-GB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6935133-0B93-57B8-9620-83B9D0880EFD}"/>
                </a:ext>
              </a:extLst>
            </p:cNvPr>
            <p:cNvGrpSpPr/>
            <p:nvPr/>
          </p:nvGrpSpPr>
          <p:grpSpPr>
            <a:xfrm>
              <a:off x="1520982" y="3429000"/>
              <a:ext cx="1828800" cy="444908"/>
              <a:chOff x="1520982" y="2665348"/>
              <a:chExt cx="1828800" cy="444908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6808DEE-7D96-5D37-138D-D1872A0B6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75ADE6A-2F41-43CB-3690-2D39A5063D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0D6D0AB-E0E2-6543-C5F2-B457C8D0C3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159D5C3-2B7B-029D-39E1-80E9D16CC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E66AE18-5664-5EBA-FFD4-C1E5ED08A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281364" y="3973040"/>
              <a:ext cx="508731" cy="68437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6CBBEF4-2F63-EA15-B249-7A2561432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3118996" y="3995162"/>
              <a:ext cx="508731" cy="684378"/>
            </a:xfrm>
            <a:prstGeom prst="rect">
              <a:avLst/>
            </a:prstGeom>
          </p:spPr>
        </p:pic>
        <p:pic>
          <p:nvPicPr>
            <p:cNvPr id="118" name="Graphic 117" descr="No sign outline">
              <a:extLst>
                <a:ext uri="{FF2B5EF4-FFF2-40B4-BE49-F238E27FC236}">
                  <a16:creationId xmlns:a16="http://schemas.microsoft.com/office/drawing/2014/main" id="{831E7D2B-7650-96D1-5798-D3A826D40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2582" y="3885496"/>
              <a:ext cx="914400" cy="914400"/>
            </a:xfrm>
            <a:prstGeom prst="rect">
              <a:avLst/>
            </a:prstGeom>
          </p:spPr>
        </p:pic>
        <p:sp>
          <p:nvSpPr>
            <p:cNvPr id="221" name="Title 1">
              <a:extLst>
                <a:ext uri="{FF2B5EF4-FFF2-40B4-BE49-F238E27FC236}">
                  <a16:creationId xmlns:a16="http://schemas.microsoft.com/office/drawing/2014/main" id="{6018CA00-5E56-65E9-86E6-FF5610B82B0C}"/>
                </a:ext>
              </a:extLst>
            </p:cNvPr>
            <p:cNvSpPr txBox="1">
              <a:spLocks/>
            </p:cNvSpPr>
            <p:nvPr/>
          </p:nvSpPr>
          <p:spPr>
            <a:xfrm>
              <a:off x="253417" y="4738962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Ever-smokers        Never-smokers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3E52A1E-70E9-271F-5C88-6D8156A9D4EA}"/>
              </a:ext>
            </a:extLst>
          </p:cNvPr>
          <p:cNvGrpSpPr/>
          <p:nvPr/>
        </p:nvGrpSpPr>
        <p:grpSpPr>
          <a:xfrm>
            <a:off x="6947128" y="1259037"/>
            <a:ext cx="4388560" cy="4094876"/>
            <a:chOff x="7550025" y="495385"/>
            <a:chExt cx="4388560" cy="4094876"/>
          </a:xfrm>
        </p:grpSpPr>
        <p:sp>
          <p:nvSpPr>
            <p:cNvPr id="220" name="Title 1">
              <a:extLst>
                <a:ext uri="{FF2B5EF4-FFF2-40B4-BE49-F238E27FC236}">
                  <a16:creationId xmlns:a16="http://schemas.microsoft.com/office/drawing/2014/main" id="{45522FBF-53C2-3AC2-3580-3C4A01D9C6A7}"/>
                </a:ext>
              </a:extLst>
            </p:cNvPr>
            <p:cNvSpPr txBox="1">
              <a:spLocks/>
            </p:cNvSpPr>
            <p:nvPr/>
          </p:nvSpPr>
          <p:spPr>
            <a:xfrm>
              <a:off x="7928860" y="495385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Randomised</a:t>
              </a: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control trials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8018BFAE-A8D8-3730-A7E0-0C3CC05C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1260" y="1152697"/>
              <a:ext cx="4145639" cy="2645893"/>
            </a:xfrm>
            <a:prstGeom prst="rect">
              <a:avLst/>
            </a:prstGeom>
          </p:spPr>
        </p:pic>
        <p:sp>
          <p:nvSpPr>
            <p:cNvPr id="222" name="Title 1">
              <a:extLst>
                <a:ext uri="{FF2B5EF4-FFF2-40B4-BE49-F238E27FC236}">
                  <a16:creationId xmlns:a16="http://schemas.microsoft.com/office/drawing/2014/main" id="{AA11588C-DC2B-5E77-D0A3-71933C633823}"/>
                </a:ext>
              </a:extLst>
            </p:cNvPr>
            <p:cNvSpPr txBox="1">
              <a:spLocks/>
            </p:cNvSpPr>
            <p:nvPr/>
          </p:nvSpPr>
          <p:spPr>
            <a:xfrm>
              <a:off x="7550025" y="3975310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Drug A                            Drug B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E10CE04-3F8A-9CDE-F6C6-A02CF5C5719B}"/>
              </a:ext>
            </a:extLst>
          </p:cNvPr>
          <p:cNvSpPr/>
          <p:nvPr/>
        </p:nvSpPr>
        <p:spPr>
          <a:xfrm>
            <a:off x="613890" y="1687082"/>
            <a:ext cx="10721798" cy="3948627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8577B-7C37-C555-0408-FC542D3CC66C}"/>
              </a:ext>
            </a:extLst>
          </p:cNvPr>
          <p:cNvSpPr txBox="1"/>
          <p:nvPr/>
        </p:nvSpPr>
        <p:spPr>
          <a:xfrm>
            <a:off x="5618485" y="6003610"/>
            <a:ext cx="646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Imbens</a:t>
            </a:r>
            <a:r>
              <a:rPr lang="en-US" sz="800" dirty="0">
                <a:latin typeface="Arial Narrow" panose="020B0606020202030204" pitchFamily="34" charset="0"/>
              </a:rPr>
              <a:t>, Guido W. "Nonparametric Estimation of Average Treatment Effects under Exogeneity: A Review." </a:t>
            </a:r>
            <a:r>
              <a:rPr lang="en-US" sz="800" i="1" dirty="0">
                <a:latin typeface="Arial Narrow" panose="020B0606020202030204" pitchFamily="34" charset="0"/>
              </a:rPr>
              <a:t>Review of Economics and Statistics </a:t>
            </a:r>
            <a:r>
              <a:rPr lang="en-US" sz="800" dirty="0">
                <a:latin typeface="Arial Narrow" panose="020B0606020202030204" pitchFamily="34" charset="0"/>
              </a:rPr>
              <a:t>86.1 (2004): 4-29</a:t>
            </a:r>
          </a:p>
          <a:p>
            <a:pPr algn="r"/>
            <a:endParaRPr lang="en-US" sz="800" dirty="0">
              <a:latin typeface="Arial Narrow" panose="020B0606020202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E22A38-4270-1F30-C626-8D304D92E10B}"/>
              </a:ext>
            </a:extLst>
          </p:cNvPr>
          <p:cNvGrpSpPr/>
          <p:nvPr/>
        </p:nvGrpSpPr>
        <p:grpSpPr>
          <a:xfrm>
            <a:off x="4245794" y="4242257"/>
            <a:ext cx="3743042" cy="379502"/>
            <a:chOff x="3806982" y="5294251"/>
            <a:chExt cx="4578038" cy="37950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0FEF75-88B8-E79A-659B-9669264EAE6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59506" y="5480496"/>
              <a:ext cx="1272990" cy="7012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6BE111A-DD1D-26E1-F222-DCCFA025CED8}"/>
                </a:ext>
              </a:extLst>
            </p:cNvPr>
            <p:cNvSpPr/>
            <p:nvPr/>
          </p:nvSpPr>
          <p:spPr>
            <a:xfrm>
              <a:off x="3806982" y="5301263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Exposure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92C4867-3B49-B142-8001-CBA860C3DBEC}"/>
                </a:ext>
              </a:extLst>
            </p:cNvPr>
            <p:cNvSpPr/>
            <p:nvPr/>
          </p:nvSpPr>
          <p:spPr>
            <a:xfrm>
              <a:off x="6732496" y="5294251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Outcome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87180-D12A-B2D1-0483-BDBEBAE7B9A3}"/>
              </a:ext>
            </a:extLst>
          </p:cNvPr>
          <p:cNvGrpSpPr/>
          <p:nvPr/>
        </p:nvGrpSpPr>
        <p:grpSpPr>
          <a:xfrm>
            <a:off x="4937539" y="2409720"/>
            <a:ext cx="2335538" cy="1813095"/>
            <a:chOff x="4975688" y="3169340"/>
            <a:chExt cx="2335538" cy="18130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1A570E8-D9B2-50B8-BFD4-C9153619CB6D}"/>
                </a:ext>
              </a:extLst>
            </p:cNvPr>
            <p:cNvSpPr/>
            <p:nvPr/>
          </p:nvSpPr>
          <p:spPr>
            <a:xfrm>
              <a:off x="5279291" y="3169340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Confounders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2414C0-708B-5162-51E3-E34A388FBE4A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4975688" y="3541830"/>
              <a:ext cx="1129865" cy="1440605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2562A55-BEBA-99A3-1AE2-2B52B1F1529A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105553" y="3541830"/>
              <a:ext cx="1205673" cy="1439788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9A351-FEA0-92F3-66AD-8AFE43809EE8}"/>
              </a:ext>
            </a:extLst>
          </p:cNvPr>
          <p:cNvGrpSpPr/>
          <p:nvPr/>
        </p:nvGrpSpPr>
        <p:grpSpPr>
          <a:xfrm>
            <a:off x="5000055" y="1379493"/>
            <a:ext cx="4716701" cy="2547265"/>
            <a:chOff x="5010103" y="1379493"/>
            <a:chExt cx="4716701" cy="25472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935DD8E-9590-C3F2-70BB-D377581C5BE2}"/>
                </a:ext>
              </a:extLst>
            </p:cNvPr>
            <p:cNvGrpSpPr/>
            <p:nvPr/>
          </p:nvGrpSpPr>
          <p:grpSpPr>
            <a:xfrm>
              <a:off x="5010103" y="1379493"/>
              <a:ext cx="4716701" cy="2547265"/>
              <a:chOff x="5449099" y="617314"/>
              <a:chExt cx="4910425" cy="2547265"/>
            </a:xfrm>
          </p:grpSpPr>
          <p:pic>
            <p:nvPicPr>
              <p:cNvPr id="19" name="Graphic 18" descr="No sign with solid fill">
                <a:extLst>
                  <a:ext uri="{FF2B5EF4-FFF2-40B4-BE49-F238E27FC236}">
                    <a16:creationId xmlns:a16="http://schemas.microsoft.com/office/drawing/2014/main" id="{9A7A2801-FE3E-EBAD-A991-A4EE12B6D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49099" y="22501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FBA018E-ACD1-739E-02FE-89FFA40CCA6E}"/>
                  </a:ext>
                </a:extLst>
              </p:cNvPr>
              <p:cNvSpPr/>
              <p:nvPr/>
            </p:nvSpPr>
            <p:spPr>
              <a:xfrm>
                <a:off x="8064833" y="617314"/>
                <a:ext cx="1686165" cy="357166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0374515-6641-E812-93E2-3B319ACE8DB2}"/>
                  </a:ext>
                </a:extLst>
              </p:cNvPr>
              <p:cNvSpPr/>
              <p:nvPr/>
            </p:nvSpPr>
            <p:spPr>
              <a:xfrm>
                <a:off x="7464225" y="2530397"/>
                <a:ext cx="2895299" cy="357166"/>
              </a:xfrm>
              <a:prstGeom prst="round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DD8ADFD-5CA5-3BFD-577F-82AE20F0216F}"/>
                  </a:ext>
                </a:extLst>
              </p:cNvPr>
              <p:cNvCxnSpPr>
                <a:cxnSpLocks/>
                <a:stCxn id="20" idx="2"/>
                <a:endCxn id="21" idx="0"/>
              </p:cNvCxnSpPr>
              <p:nvPr/>
            </p:nvCxnSpPr>
            <p:spPr>
              <a:xfrm>
                <a:off x="8907916" y="974480"/>
                <a:ext cx="3959" cy="155591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w="lg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23E21A1-126B-B9EF-884E-6F914187590A}"/>
                  </a:ext>
                </a:extLst>
              </p:cNvPr>
              <p:cNvCxnSpPr>
                <a:cxnSpLocks/>
                <a:stCxn id="21" idx="1"/>
                <a:endCxn id="19" idx="3"/>
              </p:cNvCxnSpPr>
              <p:nvPr/>
            </p:nvCxnSpPr>
            <p:spPr>
              <a:xfrm flipH="1" flipV="1">
                <a:off x="6363499" y="2707379"/>
                <a:ext cx="1100726" cy="1601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w="lg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5BE2F5-665B-69E5-F908-1823A0C3DFF0}"/>
                </a:ext>
              </a:extLst>
            </p:cNvPr>
            <p:cNvSpPr txBox="1"/>
            <p:nvPr/>
          </p:nvSpPr>
          <p:spPr>
            <a:xfrm>
              <a:off x="7056280" y="3335800"/>
              <a:ext cx="2552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rgbClr val="C00000"/>
                  </a:solidFill>
                  <a:latin typeface="Arial Rounded MT Bold" panose="020F0704030504030204" pitchFamily="34" charset="0"/>
                </a:rPr>
                <a:t>Exogeneity | </a:t>
              </a:r>
              <a:r>
                <a:rPr lang="en-GB" sz="1200" dirty="0" err="1">
                  <a:solidFill>
                    <a:srgbClr val="C00000"/>
                  </a:solidFill>
                  <a:latin typeface="Arial Rounded MT Bold" panose="020F0704030504030204" pitchFamily="34" charset="0"/>
                </a:rPr>
                <a:t>unconfoundedness</a:t>
              </a:r>
              <a:endParaRPr lang="en-GB" sz="1200" dirty="0">
                <a:solidFill>
                  <a:srgbClr val="C00000"/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4732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were doing: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55807-8295-E750-24B0-360466A58E28}"/>
              </a:ext>
            </a:extLst>
          </p:cNvPr>
          <p:cNvGrpSpPr/>
          <p:nvPr/>
        </p:nvGrpSpPr>
        <p:grpSpPr>
          <a:xfrm>
            <a:off x="826169" y="1259037"/>
            <a:ext cx="4388560" cy="4094876"/>
            <a:chOff x="253417" y="1259037"/>
            <a:chExt cx="4388560" cy="4094876"/>
          </a:xfrm>
        </p:grpSpPr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7959ABB9-12C5-0092-8FF5-A34790C71731}"/>
                </a:ext>
              </a:extLst>
            </p:cNvPr>
            <p:cNvSpPr txBox="1">
              <a:spLocks/>
            </p:cNvSpPr>
            <p:nvPr/>
          </p:nvSpPr>
          <p:spPr>
            <a:xfrm>
              <a:off x="642796" y="1259037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Real-world data analysis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B3776BE-A037-F1DD-5A06-91FD596AFEAB}"/>
                </a:ext>
              </a:extLst>
            </p:cNvPr>
            <p:cNvGrpSpPr/>
            <p:nvPr/>
          </p:nvGrpSpPr>
          <p:grpSpPr>
            <a:xfrm>
              <a:off x="1798464" y="1687082"/>
              <a:ext cx="1106411" cy="713493"/>
              <a:chOff x="2156119" y="1228633"/>
              <a:chExt cx="1106411" cy="713493"/>
            </a:xfrm>
          </p:grpSpPr>
          <p:pic>
            <p:nvPicPr>
              <p:cNvPr id="93" name="Graphic 92" descr="Database outline">
                <a:extLst>
                  <a:ext uri="{FF2B5EF4-FFF2-40B4-BE49-F238E27FC236}">
                    <a16:creationId xmlns:a16="http://schemas.microsoft.com/office/drawing/2014/main" id="{48F45AB1-96EE-430A-CDB1-69F1E66FE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910E64E-3358-0823-1048-0FE9CD324B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6613EEE-1190-1035-69B5-7325EA002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5464" y="2387596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16F46818-3D45-D61F-AF22-F42283AD5A7F}"/>
                </a:ext>
              </a:extLst>
            </p:cNvPr>
            <p:cNvSpPr/>
            <p:nvPr/>
          </p:nvSpPr>
          <p:spPr>
            <a:xfrm>
              <a:off x="778598" y="2719680"/>
              <a:ext cx="3358836" cy="64781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NSCLC patients on anti-PD-1/PD-L1 monotherapy </a:t>
              </a:r>
              <a:endParaRPr lang="en-GB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6935133-0B93-57B8-9620-83B9D0880EFD}"/>
                </a:ext>
              </a:extLst>
            </p:cNvPr>
            <p:cNvGrpSpPr/>
            <p:nvPr/>
          </p:nvGrpSpPr>
          <p:grpSpPr>
            <a:xfrm>
              <a:off x="1520982" y="3429000"/>
              <a:ext cx="1828800" cy="444908"/>
              <a:chOff x="1520982" y="2665348"/>
              <a:chExt cx="1828800" cy="444908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6808DEE-7D96-5D37-138D-D1872A0B6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75ADE6A-2F41-43CB-3690-2D39A5063D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0D6D0AB-E0E2-6543-C5F2-B457C8D0C3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159D5C3-2B7B-029D-39E1-80E9D16CC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E66AE18-5664-5EBA-FFD4-C1E5ED08A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281364" y="3973040"/>
              <a:ext cx="508731" cy="68437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6CBBEF4-2F63-EA15-B249-7A2561432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3118996" y="3995162"/>
              <a:ext cx="508731" cy="684378"/>
            </a:xfrm>
            <a:prstGeom prst="rect">
              <a:avLst/>
            </a:prstGeom>
          </p:spPr>
        </p:pic>
        <p:pic>
          <p:nvPicPr>
            <p:cNvPr id="118" name="Graphic 117" descr="No sign outline">
              <a:extLst>
                <a:ext uri="{FF2B5EF4-FFF2-40B4-BE49-F238E27FC236}">
                  <a16:creationId xmlns:a16="http://schemas.microsoft.com/office/drawing/2014/main" id="{831E7D2B-7650-96D1-5798-D3A826D40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2582" y="3885496"/>
              <a:ext cx="914400" cy="914400"/>
            </a:xfrm>
            <a:prstGeom prst="rect">
              <a:avLst/>
            </a:prstGeom>
          </p:spPr>
        </p:pic>
        <p:sp>
          <p:nvSpPr>
            <p:cNvPr id="221" name="Title 1">
              <a:extLst>
                <a:ext uri="{FF2B5EF4-FFF2-40B4-BE49-F238E27FC236}">
                  <a16:creationId xmlns:a16="http://schemas.microsoft.com/office/drawing/2014/main" id="{6018CA00-5E56-65E9-86E6-FF5610B82B0C}"/>
                </a:ext>
              </a:extLst>
            </p:cNvPr>
            <p:cNvSpPr txBox="1">
              <a:spLocks/>
            </p:cNvSpPr>
            <p:nvPr/>
          </p:nvSpPr>
          <p:spPr>
            <a:xfrm>
              <a:off x="253417" y="4738962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Ever-smokers        Never-smokers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3E52A1E-70E9-271F-5C88-6D8156A9D4EA}"/>
              </a:ext>
            </a:extLst>
          </p:cNvPr>
          <p:cNvGrpSpPr/>
          <p:nvPr/>
        </p:nvGrpSpPr>
        <p:grpSpPr>
          <a:xfrm>
            <a:off x="6947128" y="1259037"/>
            <a:ext cx="4388560" cy="4094876"/>
            <a:chOff x="7550025" y="495385"/>
            <a:chExt cx="4388560" cy="4094876"/>
          </a:xfrm>
        </p:grpSpPr>
        <p:sp>
          <p:nvSpPr>
            <p:cNvPr id="220" name="Title 1">
              <a:extLst>
                <a:ext uri="{FF2B5EF4-FFF2-40B4-BE49-F238E27FC236}">
                  <a16:creationId xmlns:a16="http://schemas.microsoft.com/office/drawing/2014/main" id="{45522FBF-53C2-3AC2-3580-3C4A01D9C6A7}"/>
                </a:ext>
              </a:extLst>
            </p:cNvPr>
            <p:cNvSpPr txBox="1">
              <a:spLocks/>
            </p:cNvSpPr>
            <p:nvPr/>
          </p:nvSpPr>
          <p:spPr>
            <a:xfrm>
              <a:off x="7928860" y="495385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Randomised</a:t>
              </a:r>
              <a:r>
                <a:rPr lang="en-US" sz="20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 control trials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8018BFAE-A8D8-3730-A7E0-0C3CC05C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1260" y="1152697"/>
              <a:ext cx="4145639" cy="2645893"/>
            </a:xfrm>
            <a:prstGeom prst="rect">
              <a:avLst/>
            </a:prstGeom>
          </p:spPr>
        </p:pic>
        <p:sp>
          <p:nvSpPr>
            <p:cNvPr id="222" name="Title 1">
              <a:extLst>
                <a:ext uri="{FF2B5EF4-FFF2-40B4-BE49-F238E27FC236}">
                  <a16:creationId xmlns:a16="http://schemas.microsoft.com/office/drawing/2014/main" id="{AA11588C-DC2B-5E77-D0A3-71933C633823}"/>
                </a:ext>
              </a:extLst>
            </p:cNvPr>
            <p:cNvSpPr txBox="1">
              <a:spLocks/>
            </p:cNvSpPr>
            <p:nvPr/>
          </p:nvSpPr>
          <p:spPr>
            <a:xfrm>
              <a:off x="7550025" y="3975310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Drug A                            Drug B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E10CE04-3F8A-9CDE-F6C6-A02CF5C5719B}"/>
              </a:ext>
            </a:extLst>
          </p:cNvPr>
          <p:cNvSpPr/>
          <p:nvPr/>
        </p:nvSpPr>
        <p:spPr>
          <a:xfrm>
            <a:off x="613890" y="1687082"/>
            <a:ext cx="10721798" cy="3948627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8577B-7C37-C555-0408-FC542D3CC66C}"/>
              </a:ext>
            </a:extLst>
          </p:cNvPr>
          <p:cNvSpPr txBox="1"/>
          <p:nvPr/>
        </p:nvSpPr>
        <p:spPr>
          <a:xfrm>
            <a:off x="5618485" y="6003610"/>
            <a:ext cx="646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Imbens</a:t>
            </a:r>
            <a:r>
              <a:rPr lang="en-US" sz="800" dirty="0">
                <a:latin typeface="Arial Narrow" panose="020B0606020202030204" pitchFamily="34" charset="0"/>
              </a:rPr>
              <a:t>, Guido W. "Nonparametric Estimation of Average Treatment Effects under Exogeneity: A Review." </a:t>
            </a:r>
            <a:r>
              <a:rPr lang="en-US" sz="800" i="1" dirty="0">
                <a:latin typeface="Arial Narrow" panose="020B0606020202030204" pitchFamily="34" charset="0"/>
              </a:rPr>
              <a:t>Review of Economics and Statistics </a:t>
            </a:r>
            <a:r>
              <a:rPr lang="en-US" sz="800" dirty="0">
                <a:latin typeface="Arial Narrow" panose="020B0606020202030204" pitchFamily="34" charset="0"/>
              </a:rPr>
              <a:t>86.1 (2004): 4-29</a:t>
            </a:r>
          </a:p>
          <a:p>
            <a:pPr algn="r"/>
            <a:endParaRPr lang="en-US" sz="800" dirty="0">
              <a:latin typeface="Arial Narrow" panose="020B0606020202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E22A38-4270-1F30-C626-8D304D92E10B}"/>
              </a:ext>
            </a:extLst>
          </p:cNvPr>
          <p:cNvGrpSpPr/>
          <p:nvPr/>
        </p:nvGrpSpPr>
        <p:grpSpPr>
          <a:xfrm>
            <a:off x="4245794" y="4242257"/>
            <a:ext cx="3743042" cy="379502"/>
            <a:chOff x="3806982" y="5294251"/>
            <a:chExt cx="4578038" cy="37950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0FEF75-88B8-E79A-659B-9669264EAE6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59506" y="5480496"/>
              <a:ext cx="1272990" cy="7012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6BE111A-DD1D-26E1-F222-DCCFA025CED8}"/>
                </a:ext>
              </a:extLst>
            </p:cNvPr>
            <p:cNvSpPr/>
            <p:nvPr/>
          </p:nvSpPr>
          <p:spPr>
            <a:xfrm>
              <a:off x="3806982" y="5301263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Exposure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92C4867-3B49-B142-8001-CBA860C3DBEC}"/>
                </a:ext>
              </a:extLst>
            </p:cNvPr>
            <p:cNvSpPr/>
            <p:nvPr/>
          </p:nvSpPr>
          <p:spPr>
            <a:xfrm>
              <a:off x="6732496" y="5294251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Outcome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87180-D12A-B2D1-0483-BDBEBAE7B9A3}"/>
              </a:ext>
            </a:extLst>
          </p:cNvPr>
          <p:cNvGrpSpPr/>
          <p:nvPr/>
        </p:nvGrpSpPr>
        <p:grpSpPr>
          <a:xfrm>
            <a:off x="4937539" y="2409720"/>
            <a:ext cx="2335538" cy="1813095"/>
            <a:chOff x="4975688" y="3169340"/>
            <a:chExt cx="2335538" cy="18130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1A570E8-D9B2-50B8-BFD4-C9153619CB6D}"/>
                </a:ext>
              </a:extLst>
            </p:cNvPr>
            <p:cNvSpPr/>
            <p:nvPr/>
          </p:nvSpPr>
          <p:spPr>
            <a:xfrm>
              <a:off x="5279291" y="3169340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Confounders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2414C0-708B-5162-51E3-E34A388FBE4A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4975688" y="3541830"/>
              <a:ext cx="1129865" cy="1440605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2562A55-BEBA-99A3-1AE2-2B52B1F1529A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105553" y="3541830"/>
              <a:ext cx="1205673" cy="1439788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9A351-FEA0-92F3-66AD-8AFE43809EE8}"/>
              </a:ext>
            </a:extLst>
          </p:cNvPr>
          <p:cNvGrpSpPr/>
          <p:nvPr/>
        </p:nvGrpSpPr>
        <p:grpSpPr>
          <a:xfrm>
            <a:off x="5000055" y="1379493"/>
            <a:ext cx="4716701" cy="2547265"/>
            <a:chOff x="5010103" y="1379493"/>
            <a:chExt cx="4716701" cy="25472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935DD8E-9590-C3F2-70BB-D377581C5BE2}"/>
                </a:ext>
              </a:extLst>
            </p:cNvPr>
            <p:cNvGrpSpPr/>
            <p:nvPr/>
          </p:nvGrpSpPr>
          <p:grpSpPr>
            <a:xfrm>
              <a:off x="5010103" y="1379493"/>
              <a:ext cx="4716701" cy="2547265"/>
              <a:chOff x="5449099" y="617314"/>
              <a:chExt cx="4910425" cy="2547265"/>
            </a:xfrm>
          </p:grpSpPr>
          <p:pic>
            <p:nvPicPr>
              <p:cNvPr id="19" name="Graphic 18" descr="No sign with solid fill">
                <a:extLst>
                  <a:ext uri="{FF2B5EF4-FFF2-40B4-BE49-F238E27FC236}">
                    <a16:creationId xmlns:a16="http://schemas.microsoft.com/office/drawing/2014/main" id="{9A7A2801-FE3E-EBAD-A991-A4EE12B6D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49099" y="22501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FBA018E-ACD1-739E-02FE-89FFA40CCA6E}"/>
                  </a:ext>
                </a:extLst>
              </p:cNvPr>
              <p:cNvSpPr/>
              <p:nvPr/>
            </p:nvSpPr>
            <p:spPr>
              <a:xfrm>
                <a:off x="8064833" y="617314"/>
                <a:ext cx="1686165" cy="357166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0374515-6641-E812-93E2-3B319ACE8DB2}"/>
                  </a:ext>
                </a:extLst>
              </p:cNvPr>
              <p:cNvSpPr/>
              <p:nvPr/>
            </p:nvSpPr>
            <p:spPr>
              <a:xfrm>
                <a:off x="7464225" y="2530397"/>
                <a:ext cx="2895299" cy="357166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DD8ADFD-5CA5-3BFD-577F-82AE20F0216F}"/>
                  </a:ext>
                </a:extLst>
              </p:cNvPr>
              <p:cNvCxnSpPr>
                <a:cxnSpLocks/>
                <a:stCxn id="20" idx="2"/>
                <a:endCxn id="21" idx="0"/>
              </p:cNvCxnSpPr>
              <p:nvPr/>
            </p:nvCxnSpPr>
            <p:spPr>
              <a:xfrm>
                <a:off x="8907916" y="974480"/>
                <a:ext cx="3959" cy="1555917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w="lg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23E21A1-126B-B9EF-884E-6F914187590A}"/>
                  </a:ext>
                </a:extLst>
              </p:cNvPr>
              <p:cNvCxnSpPr>
                <a:cxnSpLocks/>
                <a:stCxn id="21" idx="1"/>
                <a:endCxn id="19" idx="3"/>
              </p:cNvCxnSpPr>
              <p:nvPr/>
            </p:nvCxnSpPr>
            <p:spPr>
              <a:xfrm flipH="1" flipV="1">
                <a:off x="6363499" y="2707379"/>
                <a:ext cx="1100726" cy="160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w="lg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5BE2F5-665B-69E5-F908-1823A0C3DFF0}"/>
                </a:ext>
              </a:extLst>
            </p:cNvPr>
            <p:cNvSpPr txBox="1"/>
            <p:nvPr/>
          </p:nvSpPr>
          <p:spPr>
            <a:xfrm>
              <a:off x="7056280" y="3335800"/>
              <a:ext cx="25523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Exogeneity | </a:t>
              </a:r>
              <a:r>
                <a:rPr lang="en-GB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unconfoundedness</a:t>
              </a:r>
              <a:endPara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6419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54-5874-4218-B696-29292518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06" y="215529"/>
            <a:ext cx="11924658" cy="365125"/>
          </a:xfrm>
        </p:spPr>
        <p:txBody>
          <a:bodyPr anchor="ctr">
            <a:normAutofit fontScale="90000"/>
          </a:bodyPr>
          <a:lstStyle/>
          <a:p>
            <a:r>
              <a:rPr lang="en-GB" dirty="0">
                <a:latin typeface="Arial Rounded MT Bold" panose="020F0704030504030204" pitchFamily="34" charset="0"/>
              </a:rPr>
              <a:t>What we were doing: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38A5C-D9D7-44B9-8413-3401761E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F5E98D-7EF9-415D-84B4-C7BB52403EFC}" type="slidenum">
              <a:rPr lang="en-GB" smtClean="0"/>
              <a:pPr>
                <a:spcAft>
                  <a:spcPts val="600"/>
                </a:spcAft>
              </a:pPr>
              <a:t>9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5CB2B1-A257-9C19-2C30-2914D92ABAFF}"/>
              </a:ext>
            </a:extLst>
          </p:cNvPr>
          <p:cNvSpPr txBox="1">
            <a:spLocks/>
          </p:cNvSpPr>
          <p:nvPr/>
        </p:nvSpPr>
        <p:spPr>
          <a:xfrm>
            <a:off x="1047565" y="6486845"/>
            <a:ext cx="9916357" cy="251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900" b="0" i="0" dirty="0">
                <a:solidFill>
                  <a:srgbClr val="9DA2CF"/>
                </a:solidFill>
                <a:effectLst/>
                <a:latin typeface="+mn-lt"/>
              </a:rPr>
              <a:t>vivek</a:t>
            </a:r>
            <a:r>
              <a:rPr lang="en-GB" sz="900" b="0" i="0" dirty="0">
                <a:solidFill>
                  <a:srgbClr val="9DA2CF"/>
                </a:solidFill>
                <a:effectLst/>
                <a:latin typeface="+mn-lt"/>
              </a:rPr>
              <a:t>.verma@cytel.com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55807-8295-E750-24B0-360466A58E28}"/>
              </a:ext>
            </a:extLst>
          </p:cNvPr>
          <p:cNvGrpSpPr/>
          <p:nvPr/>
        </p:nvGrpSpPr>
        <p:grpSpPr>
          <a:xfrm>
            <a:off x="826169" y="1259037"/>
            <a:ext cx="4388560" cy="4094876"/>
            <a:chOff x="253417" y="1259037"/>
            <a:chExt cx="4388560" cy="4094876"/>
          </a:xfrm>
        </p:grpSpPr>
        <p:sp>
          <p:nvSpPr>
            <p:cNvPr id="91" name="Title 1">
              <a:extLst>
                <a:ext uri="{FF2B5EF4-FFF2-40B4-BE49-F238E27FC236}">
                  <a16:creationId xmlns:a16="http://schemas.microsoft.com/office/drawing/2014/main" id="{7959ABB9-12C5-0092-8FF5-A34790C71731}"/>
                </a:ext>
              </a:extLst>
            </p:cNvPr>
            <p:cNvSpPr txBox="1">
              <a:spLocks/>
            </p:cNvSpPr>
            <p:nvPr/>
          </p:nvSpPr>
          <p:spPr>
            <a:xfrm>
              <a:off x="642796" y="1259037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Real-world data analysis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B3776BE-A037-F1DD-5A06-91FD596AFEAB}"/>
                </a:ext>
              </a:extLst>
            </p:cNvPr>
            <p:cNvGrpSpPr/>
            <p:nvPr/>
          </p:nvGrpSpPr>
          <p:grpSpPr>
            <a:xfrm>
              <a:off x="1798464" y="1687082"/>
              <a:ext cx="1106411" cy="713493"/>
              <a:chOff x="2156119" y="1228633"/>
              <a:chExt cx="1106411" cy="713493"/>
            </a:xfrm>
          </p:grpSpPr>
          <p:pic>
            <p:nvPicPr>
              <p:cNvPr id="93" name="Graphic 92" descr="Database outline">
                <a:extLst>
                  <a:ext uri="{FF2B5EF4-FFF2-40B4-BE49-F238E27FC236}">
                    <a16:creationId xmlns:a16="http://schemas.microsoft.com/office/drawing/2014/main" id="{48F45AB1-96EE-430A-CDB1-69F1E66FE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83952" y="1228633"/>
                <a:ext cx="878578" cy="713493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F910E64E-3358-0823-1048-0FE9CD324B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7500" t="10417" r="17083" b="9444"/>
              <a:stretch/>
            </p:blipFill>
            <p:spPr>
              <a:xfrm>
                <a:off x="2156119" y="1375005"/>
                <a:ext cx="350735" cy="429669"/>
              </a:xfrm>
              <a:prstGeom prst="rect">
                <a:avLst/>
              </a:prstGeom>
            </p:spPr>
          </p:pic>
        </p:grp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16613EEE-1190-1035-69B5-7325EA002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5464" y="2387596"/>
              <a:ext cx="2233" cy="316976"/>
            </a:xfrm>
            <a:prstGeom prst="line">
              <a:avLst/>
            </a:prstGeom>
            <a:ln w="38100">
              <a:headEnd type="stealth" w="lg" len="med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16F46818-3D45-D61F-AF22-F42283AD5A7F}"/>
                </a:ext>
              </a:extLst>
            </p:cNvPr>
            <p:cNvSpPr/>
            <p:nvPr/>
          </p:nvSpPr>
          <p:spPr>
            <a:xfrm>
              <a:off x="778598" y="2719680"/>
              <a:ext cx="3358836" cy="647814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NSCLC patients on anti-PD-1/PD-L1 monotherapy </a:t>
              </a:r>
              <a:endParaRPr lang="en-GB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6935133-0B93-57B8-9620-83B9D0880EFD}"/>
                </a:ext>
              </a:extLst>
            </p:cNvPr>
            <p:cNvGrpSpPr/>
            <p:nvPr/>
          </p:nvGrpSpPr>
          <p:grpSpPr>
            <a:xfrm>
              <a:off x="1520982" y="3429000"/>
              <a:ext cx="1828800" cy="444908"/>
              <a:chOff x="1520982" y="2665348"/>
              <a:chExt cx="1828800" cy="444908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66808DEE-7D96-5D37-138D-D1872A0B6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39910" y="2665348"/>
                <a:ext cx="0" cy="180865"/>
              </a:xfrm>
              <a:prstGeom prst="line">
                <a:avLst/>
              </a:prstGeom>
              <a:ln w="38100">
                <a:headEnd type="none" w="lg" len="med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75ADE6A-2F41-43CB-3690-2D39A5063D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982" y="2841724"/>
                <a:ext cx="1828800" cy="0"/>
              </a:xfrm>
              <a:prstGeom prst="line">
                <a:avLst/>
              </a:prstGeom>
              <a:ln w="38100">
                <a:headEnd type="none" w="med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0D6D0AB-E0E2-6543-C5F2-B457C8D0C3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5259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159D5C3-2B7B-029D-39E1-80E9D16CC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558" y="2824614"/>
                <a:ext cx="0" cy="285642"/>
              </a:xfrm>
              <a:prstGeom prst="line">
                <a:avLst/>
              </a:prstGeom>
              <a:ln w="38100">
                <a:headEnd type="stealth" w="lg" len="me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E66AE18-5664-5EBA-FFD4-C1E5ED08A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1281364" y="3973040"/>
              <a:ext cx="508731" cy="68437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26CBBEF4-2F63-EA15-B249-7A2561432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097" t="6275" r="19966" b="7292"/>
            <a:stretch/>
          </p:blipFill>
          <p:spPr>
            <a:xfrm>
              <a:off x="3118996" y="3995162"/>
              <a:ext cx="508731" cy="684378"/>
            </a:xfrm>
            <a:prstGeom prst="rect">
              <a:avLst/>
            </a:prstGeom>
          </p:spPr>
        </p:pic>
        <p:pic>
          <p:nvPicPr>
            <p:cNvPr id="118" name="Graphic 117" descr="No sign outline">
              <a:extLst>
                <a:ext uri="{FF2B5EF4-FFF2-40B4-BE49-F238E27FC236}">
                  <a16:creationId xmlns:a16="http://schemas.microsoft.com/office/drawing/2014/main" id="{831E7D2B-7650-96D1-5798-D3A826D40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2582" y="3885496"/>
              <a:ext cx="914400" cy="914400"/>
            </a:xfrm>
            <a:prstGeom prst="rect">
              <a:avLst/>
            </a:prstGeom>
          </p:spPr>
        </p:pic>
        <p:sp>
          <p:nvSpPr>
            <p:cNvPr id="221" name="Title 1">
              <a:extLst>
                <a:ext uri="{FF2B5EF4-FFF2-40B4-BE49-F238E27FC236}">
                  <a16:creationId xmlns:a16="http://schemas.microsoft.com/office/drawing/2014/main" id="{6018CA00-5E56-65E9-86E6-FF5610B82B0C}"/>
                </a:ext>
              </a:extLst>
            </p:cNvPr>
            <p:cNvSpPr txBox="1">
              <a:spLocks/>
            </p:cNvSpPr>
            <p:nvPr/>
          </p:nvSpPr>
          <p:spPr>
            <a:xfrm>
              <a:off x="253417" y="4738962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Ever-smokers        Never-smokers</a:t>
              </a: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3E52A1E-70E9-271F-5C88-6D8156A9D4EA}"/>
              </a:ext>
            </a:extLst>
          </p:cNvPr>
          <p:cNvGrpSpPr/>
          <p:nvPr/>
        </p:nvGrpSpPr>
        <p:grpSpPr>
          <a:xfrm>
            <a:off x="6947128" y="1259037"/>
            <a:ext cx="4388560" cy="4094876"/>
            <a:chOff x="7550025" y="495385"/>
            <a:chExt cx="4388560" cy="4094876"/>
          </a:xfrm>
        </p:grpSpPr>
        <p:sp>
          <p:nvSpPr>
            <p:cNvPr id="220" name="Title 1">
              <a:extLst>
                <a:ext uri="{FF2B5EF4-FFF2-40B4-BE49-F238E27FC236}">
                  <a16:creationId xmlns:a16="http://schemas.microsoft.com/office/drawing/2014/main" id="{45522FBF-53C2-3AC2-3580-3C4A01D9C6A7}"/>
                </a:ext>
              </a:extLst>
            </p:cNvPr>
            <p:cNvSpPr txBox="1">
              <a:spLocks/>
            </p:cNvSpPr>
            <p:nvPr/>
          </p:nvSpPr>
          <p:spPr>
            <a:xfrm>
              <a:off x="7928860" y="495385"/>
              <a:ext cx="363044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2000" b="0" dirty="0" err="1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Randomised</a:t>
              </a:r>
              <a:r>
                <a:rPr lang="en-US" sz="20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 control trials</a:t>
              </a:r>
            </a:p>
          </p:txBody>
        </p:sp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8018BFAE-A8D8-3730-A7E0-0C3CC05C2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1260" y="1152697"/>
              <a:ext cx="4145639" cy="2645893"/>
            </a:xfrm>
            <a:prstGeom prst="rect">
              <a:avLst/>
            </a:prstGeom>
          </p:spPr>
        </p:pic>
        <p:sp>
          <p:nvSpPr>
            <p:cNvPr id="222" name="Title 1">
              <a:extLst>
                <a:ext uri="{FF2B5EF4-FFF2-40B4-BE49-F238E27FC236}">
                  <a16:creationId xmlns:a16="http://schemas.microsoft.com/office/drawing/2014/main" id="{AA11588C-DC2B-5E77-D0A3-71933C633823}"/>
                </a:ext>
              </a:extLst>
            </p:cNvPr>
            <p:cNvSpPr txBox="1">
              <a:spLocks/>
            </p:cNvSpPr>
            <p:nvPr/>
          </p:nvSpPr>
          <p:spPr>
            <a:xfrm>
              <a:off x="7550025" y="3975310"/>
              <a:ext cx="4388560" cy="61495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spcBef>
                  <a:spcPts val="600"/>
                </a:spcBef>
                <a:spcAft>
                  <a:spcPts val="1200"/>
                </a:spcAft>
              </a:pPr>
              <a:r>
                <a:rPr lang="en-US" sz="1800" b="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Drug A                            Drug B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E10CE04-3F8A-9CDE-F6C6-A02CF5C5719B}"/>
              </a:ext>
            </a:extLst>
          </p:cNvPr>
          <p:cNvSpPr/>
          <p:nvPr/>
        </p:nvSpPr>
        <p:spPr>
          <a:xfrm>
            <a:off x="613890" y="1687082"/>
            <a:ext cx="10721798" cy="3948627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8577B-7C37-C555-0408-FC542D3CC66C}"/>
              </a:ext>
            </a:extLst>
          </p:cNvPr>
          <p:cNvSpPr txBox="1"/>
          <p:nvPr/>
        </p:nvSpPr>
        <p:spPr>
          <a:xfrm>
            <a:off x="5618485" y="6003610"/>
            <a:ext cx="6469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err="1">
                <a:latin typeface="Arial Narrow" panose="020B0606020202030204" pitchFamily="34" charset="0"/>
              </a:rPr>
              <a:t>Imbens</a:t>
            </a:r>
            <a:r>
              <a:rPr lang="en-US" sz="800" dirty="0">
                <a:latin typeface="Arial Narrow" panose="020B0606020202030204" pitchFamily="34" charset="0"/>
              </a:rPr>
              <a:t>, Guido W. "Nonparametric Estimation of Average Treatment Effects under Exogeneity: A Review." </a:t>
            </a:r>
            <a:r>
              <a:rPr lang="en-US" sz="800" i="1" dirty="0">
                <a:latin typeface="Arial Narrow" panose="020B0606020202030204" pitchFamily="34" charset="0"/>
              </a:rPr>
              <a:t>Review of Economics and Statistics </a:t>
            </a:r>
            <a:r>
              <a:rPr lang="en-US" sz="800" dirty="0">
                <a:latin typeface="Arial Narrow" panose="020B0606020202030204" pitchFamily="34" charset="0"/>
              </a:rPr>
              <a:t>86.1 (2004): 4-29</a:t>
            </a:r>
          </a:p>
          <a:p>
            <a:pPr algn="r"/>
            <a:endParaRPr lang="en-US" sz="800" dirty="0">
              <a:latin typeface="Arial Narrow" panose="020B0606020202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E22A38-4270-1F30-C626-8D304D92E10B}"/>
              </a:ext>
            </a:extLst>
          </p:cNvPr>
          <p:cNvGrpSpPr/>
          <p:nvPr/>
        </p:nvGrpSpPr>
        <p:grpSpPr>
          <a:xfrm>
            <a:off x="4245794" y="4242257"/>
            <a:ext cx="3743042" cy="379502"/>
            <a:chOff x="3806982" y="5294251"/>
            <a:chExt cx="4578038" cy="37950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0FEF75-88B8-E79A-659B-9669264EAE6D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 flipV="1">
              <a:off x="5459506" y="5480496"/>
              <a:ext cx="1272990" cy="7012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6BE111A-DD1D-26E1-F222-DCCFA025CED8}"/>
                </a:ext>
              </a:extLst>
            </p:cNvPr>
            <p:cNvSpPr/>
            <p:nvPr/>
          </p:nvSpPr>
          <p:spPr>
            <a:xfrm>
              <a:off x="3806982" y="5301263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Exposure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92C4867-3B49-B142-8001-CBA860C3DBEC}"/>
                </a:ext>
              </a:extLst>
            </p:cNvPr>
            <p:cNvSpPr/>
            <p:nvPr/>
          </p:nvSpPr>
          <p:spPr>
            <a:xfrm>
              <a:off x="6732496" y="5294251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Outcome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387180-D12A-B2D1-0483-BDBEBAE7B9A3}"/>
              </a:ext>
            </a:extLst>
          </p:cNvPr>
          <p:cNvGrpSpPr/>
          <p:nvPr/>
        </p:nvGrpSpPr>
        <p:grpSpPr>
          <a:xfrm>
            <a:off x="4937539" y="2409720"/>
            <a:ext cx="2335538" cy="1813095"/>
            <a:chOff x="4975688" y="3169340"/>
            <a:chExt cx="2335538" cy="18130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1A570E8-D9B2-50B8-BFD4-C9153619CB6D}"/>
                </a:ext>
              </a:extLst>
            </p:cNvPr>
            <p:cNvSpPr/>
            <p:nvPr/>
          </p:nvSpPr>
          <p:spPr>
            <a:xfrm>
              <a:off x="5279291" y="3169340"/>
              <a:ext cx="1652524" cy="37249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 Rounded MT Bold" panose="020F0704030504030204" pitchFamily="34" charset="0"/>
                </a:rPr>
                <a:t>Confounders</a:t>
              </a:r>
              <a:endParaRPr lang="en-GB" dirty="0">
                <a:latin typeface="Arial Rounded MT Bold" panose="020F07040305040302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12414C0-708B-5162-51E3-E34A388FBE4A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4975688" y="3541830"/>
              <a:ext cx="1129865" cy="1440605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2562A55-BEBA-99A3-1AE2-2B52B1F1529A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6105553" y="3541830"/>
              <a:ext cx="1205673" cy="1439788"/>
            </a:xfrm>
            <a:prstGeom prst="straightConnector1">
              <a:avLst/>
            </a:prstGeom>
            <a:ln w="50800">
              <a:solidFill>
                <a:schemeClr val="accent2">
                  <a:lumMod val="75000"/>
                </a:schemeClr>
              </a:solidFill>
              <a:headEnd type="none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9A351-FEA0-92F3-66AD-8AFE43809EE8}"/>
              </a:ext>
            </a:extLst>
          </p:cNvPr>
          <p:cNvGrpSpPr/>
          <p:nvPr/>
        </p:nvGrpSpPr>
        <p:grpSpPr>
          <a:xfrm>
            <a:off x="5000055" y="1379493"/>
            <a:ext cx="4716701" cy="2547265"/>
            <a:chOff x="5010103" y="1379493"/>
            <a:chExt cx="4716701" cy="25472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935DD8E-9590-C3F2-70BB-D377581C5BE2}"/>
                </a:ext>
              </a:extLst>
            </p:cNvPr>
            <p:cNvGrpSpPr/>
            <p:nvPr/>
          </p:nvGrpSpPr>
          <p:grpSpPr>
            <a:xfrm>
              <a:off x="5010103" y="1379493"/>
              <a:ext cx="4716701" cy="2547265"/>
              <a:chOff x="5449099" y="617314"/>
              <a:chExt cx="4910425" cy="2547265"/>
            </a:xfrm>
          </p:grpSpPr>
          <p:pic>
            <p:nvPicPr>
              <p:cNvPr id="19" name="Graphic 18" descr="No sign with solid fill">
                <a:extLst>
                  <a:ext uri="{FF2B5EF4-FFF2-40B4-BE49-F238E27FC236}">
                    <a16:creationId xmlns:a16="http://schemas.microsoft.com/office/drawing/2014/main" id="{9A7A2801-FE3E-EBAD-A991-A4EE12B6D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449099" y="22501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FBA018E-ACD1-739E-02FE-89FFA40CCA6E}"/>
                  </a:ext>
                </a:extLst>
              </p:cNvPr>
              <p:cNvSpPr/>
              <p:nvPr/>
            </p:nvSpPr>
            <p:spPr>
              <a:xfrm>
                <a:off x="8064833" y="617314"/>
                <a:ext cx="1686165" cy="357166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10374515-6641-E812-93E2-3B319ACE8DB2}"/>
                  </a:ext>
                </a:extLst>
              </p:cNvPr>
              <p:cNvSpPr/>
              <p:nvPr/>
            </p:nvSpPr>
            <p:spPr>
              <a:xfrm>
                <a:off x="7464225" y="2530397"/>
                <a:ext cx="2895299" cy="357166"/>
              </a:xfrm>
              <a:prstGeom prst="roundRect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DD8ADFD-5CA5-3BFD-577F-82AE20F0216F}"/>
                  </a:ext>
                </a:extLst>
              </p:cNvPr>
              <p:cNvCxnSpPr>
                <a:cxnSpLocks/>
                <a:stCxn id="20" idx="2"/>
                <a:endCxn id="21" idx="0"/>
              </p:cNvCxnSpPr>
              <p:nvPr/>
            </p:nvCxnSpPr>
            <p:spPr>
              <a:xfrm>
                <a:off x="8907916" y="974480"/>
                <a:ext cx="3959" cy="1555917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w="lg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23E21A1-126B-B9EF-884E-6F914187590A}"/>
                  </a:ext>
                </a:extLst>
              </p:cNvPr>
              <p:cNvCxnSpPr>
                <a:cxnSpLocks/>
                <a:stCxn id="21" idx="1"/>
                <a:endCxn id="19" idx="3"/>
              </p:cNvCxnSpPr>
              <p:nvPr/>
            </p:nvCxnSpPr>
            <p:spPr>
              <a:xfrm flipH="1" flipV="1">
                <a:off x="6363499" y="2707379"/>
                <a:ext cx="1100726" cy="1601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w="lg" len="med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5BE2F5-665B-69E5-F908-1823A0C3DFF0}"/>
                </a:ext>
              </a:extLst>
            </p:cNvPr>
            <p:cNvSpPr txBox="1"/>
            <p:nvPr/>
          </p:nvSpPr>
          <p:spPr>
            <a:xfrm>
              <a:off x="7056280" y="3335800"/>
              <a:ext cx="25523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Exogeneity | </a:t>
              </a:r>
              <a:r>
                <a:rPr lang="en-GB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Rounded MT Bold" panose="020F0704030504030204" pitchFamily="34" charset="0"/>
                </a:rPr>
                <a:t>unconfoundedness</a:t>
              </a:r>
              <a:endPara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590815-F46B-E029-0DFC-63481200BC5C}"/>
              </a:ext>
            </a:extLst>
          </p:cNvPr>
          <p:cNvGrpSpPr/>
          <p:nvPr/>
        </p:nvGrpSpPr>
        <p:grpSpPr>
          <a:xfrm>
            <a:off x="1099838" y="2755974"/>
            <a:ext cx="3966607" cy="1381448"/>
            <a:chOff x="624399" y="2022330"/>
            <a:chExt cx="3905392" cy="13814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188D601-710C-5A10-EE6A-CC110E5F67A7}"/>
                    </a:ext>
                  </a:extLst>
                </p:cNvPr>
                <p:cNvSpPr txBox="1"/>
                <p:nvPr/>
              </p:nvSpPr>
              <p:spPr>
                <a:xfrm>
                  <a:off x="708515" y="2052281"/>
                  <a:ext cx="3473898" cy="126188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GB" sz="1600" dirty="0">
                      <a:solidFill>
                        <a:schemeClr val="tx1"/>
                      </a:solidFill>
                      <a:latin typeface="Arial Rounded MT Bold" panose="020F0704030504030204" pitchFamily="34" charset="0"/>
                    </a:rPr>
                    <a:t>Propensity score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sz="1600" b="0" i="0" baseline="-2500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16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endChr m:val="|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𝐸𝑥𝑝𝑜𝑠𝑢𝑟𝑒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600" dirty="0">
                    <a:latin typeface="Arial Rounded MT Bold" panose="020F0704030504030204" pitchFamily="34" charset="0"/>
                  </a:endParaRPr>
                </a:p>
                <a:p>
                  <a:endParaRPr lang="en-GB" sz="1600" dirty="0">
                    <a:latin typeface="Arial Rounded MT Bold" panose="020F0704030504030204" pitchFamily="34" charset="0"/>
                  </a:endParaRPr>
                </a:p>
                <a:p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Inverse Probability of Treatment Weighting (</a:t>
                  </a:r>
                  <a:r>
                    <a:rPr lang="en-US" sz="14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IPTW</a:t>
                  </a:r>
                  <a:r>
                    <a:rPr lang="en-US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) using the </a:t>
                  </a:r>
                  <a:r>
                    <a:rPr lang="en-GB" sz="1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propensity score</a:t>
                  </a:r>
                  <a:endParaRPr lang="en-GB" sz="1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B757F4B-04F9-CBBD-6962-FDC7A77901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515" y="2052281"/>
                  <a:ext cx="3473898" cy="1261884"/>
                </a:xfrm>
                <a:prstGeom prst="rect">
                  <a:avLst/>
                </a:prstGeom>
                <a:blipFill>
                  <a:blip r:embed="rId11"/>
                  <a:stretch>
                    <a:fillRect l="-877" t="-1449" r="-1404" b="-338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25BC389-4390-2E96-E679-2873AB7A8B67}"/>
                </a:ext>
              </a:extLst>
            </p:cNvPr>
            <p:cNvSpPr/>
            <p:nvPr/>
          </p:nvSpPr>
          <p:spPr>
            <a:xfrm>
              <a:off x="624399" y="2022330"/>
              <a:ext cx="3630437" cy="1381448"/>
            </a:xfrm>
            <a:prstGeom prst="roundRect">
              <a:avLst>
                <a:gd name="adj" fmla="val 5573"/>
              </a:avLst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8DF549C-7AA5-9CFF-2B67-129A0FD9B3CD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4254836" y="2713054"/>
              <a:ext cx="274955" cy="0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w="lg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row: Down 27">
              <a:extLst>
                <a:ext uri="{FF2B5EF4-FFF2-40B4-BE49-F238E27FC236}">
                  <a16:creationId xmlns:a16="http://schemas.microsoft.com/office/drawing/2014/main" id="{CD87ADE3-9063-ACAF-F0A2-67120D007A88}"/>
                </a:ext>
              </a:extLst>
            </p:cNvPr>
            <p:cNvSpPr/>
            <p:nvPr/>
          </p:nvSpPr>
          <p:spPr>
            <a:xfrm>
              <a:off x="2140165" y="2630810"/>
              <a:ext cx="182532" cy="214022"/>
            </a:xfrm>
            <a:prstGeom prst="downArrow">
              <a:avLst>
                <a:gd name="adj1" fmla="val 30451"/>
                <a:gd name="adj2" fmla="val 3778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432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ytel theme">
      <a:dk1>
        <a:sysClr val="windowText" lastClr="000000"/>
      </a:dk1>
      <a:lt1>
        <a:sysClr val="window" lastClr="FFFFFF"/>
      </a:lt1>
      <a:dk2>
        <a:srgbClr val="231F99"/>
      </a:dk2>
      <a:lt2>
        <a:srgbClr val="F4F4F4"/>
      </a:lt2>
      <a:accent1>
        <a:srgbClr val="231F99"/>
      </a:accent1>
      <a:accent2>
        <a:srgbClr val="4EC9F5"/>
      </a:accent2>
      <a:accent3>
        <a:srgbClr val="DBE123"/>
      </a:accent3>
      <a:accent4>
        <a:srgbClr val="6ABF4B"/>
      </a:accent4>
      <a:accent5>
        <a:srgbClr val="FFE600"/>
      </a:accent5>
      <a:accent6>
        <a:srgbClr val="F9423A"/>
      </a:accent6>
      <a:hlink>
        <a:srgbClr val="4EC9F5"/>
      </a:hlink>
      <a:folHlink>
        <a:srgbClr val="6ABF4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ytel template Q2_2021" id="{235C6F5E-7ED5-8A4B-B1BC-C346113D5F77}" vid="{AC871C65-AFED-1C4D-8BE0-20EF0A4392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69C175-E635-4E0A-9EA5-6BF5B0D73F27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6_yb6 xmlns="3168f09c-49a9-43fd-9ce0-6fa4aa6d5df3" xsi:nil="true"/>
    <lcf76f155ced4ddcb4097134ff3c332f xmlns="3168f09c-49a9-43fd-9ce0-6fa4aa6d5df3">
      <Terms xmlns="http://schemas.microsoft.com/office/infopath/2007/PartnerControls"/>
    </lcf76f155ced4ddcb4097134ff3c332f>
    <TaxCatchAll xmlns="7874d5f6-e5d4-40c6-99ec-e828c6c6032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BF4E5ABB6ABA46B724E6D1C77FA51F" ma:contentTypeVersion="17" ma:contentTypeDescription="Create a new document." ma:contentTypeScope="" ma:versionID="1c233656afa6e977d11c9c35f883512c">
  <xsd:schema xmlns:xsd="http://www.w3.org/2001/XMLSchema" xmlns:xs="http://www.w3.org/2001/XMLSchema" xmlns:p="http://schemas.microsoft.com/office/2006/metadata/properties" xmlns:ns2="3168f09c-49a9-43fd-9ce0-6fa4aa6d5df3" xmlns:ns3="7874d5f6-e5d4-40c6-99ec-e828c6c6032e" targetNamespace="http://schemas.microsoft.com/office/2006/metadata/properties" ma:root="true" ma:fieldsID="f1b5700d2825764eaab1cee754b2073e" ns2:_="" ns3:_="">
    <xsd:import namespace="3168f09c-49a9-43fd-9ce0-6fa4aa6d5df3"/>
    <xsd:import namespace="7874d5f6-e5d4-40c6-99ec-e828c6c603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_x0066_yb6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68f09c-49a9-43fd-9ce0-6fa4aa6d5d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x0066_yb6" ma:index="18" nillable="true" ma:displayName="Notes from Creator" ma:internalName="_x0066_yb6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2c94b2f8-43cf-4c65-9941-920c0affe5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74d5f6-e5d4-40c6-99ec-e828c6c6032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5d0090c-b1a4-4bb4-a1e5-bf55931e60a3}" ma:internalName="TaxCatchAll" ma:showField="CatchAllData" ma:web="7874d5f6-e5d4-40c6-99ec-e828c6c603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4F5A30-89E3-4DB6-AD23-3CA19546EF4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82353704-bd4a-44dd-b704-9eae104179a6"/>
    <ds:schemaRef ds:uri="http://purl.org/dc/dcmitype/"/>
    <ds:schemaRef ds:uri="748ac16b-dd36-45be-992b-fa570ca8b92d"/>
    <ds:schemaRef ds:uri="http://schemas.microsoft.com/office/2006/metadata/properties"/>
    <ds:schemaRef ds:uri="http://www.w3.org/XML/1998/namespace"/>
    <ds:schemaRef ds:uri="3168f09c-49a9-43fd-9ce0-6fa4aa6d5df3"/>
    <ds:schemaRef ds:uri="7874d5f6-e5d4-40c6-99ec-e828c6c6032e"/>
  </ds:schemaRefs>
</ds:datastoreItem>
</file>

<file path=customXml/itemProps2.xml><?xml version="1.0" encoding="utf-8"?>
<ds:datastoreItem xmlns:ds="http://schemas.openxmlformats.org/officeDocument/2006/customXml" ds:itemID="{D76F7906-69A7-4A47-9977-F426853281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68f09c-49a9-43fd-9ce0-6fa4aa6d5df3"/>
    <ds:schemaRef ds:uri="7874d5f6-e5d4-40c6-99ec-e828c6c603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73C7977-0FFC-464B-BD33-901178074D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8298</TotalTime>
  <Words>1333</Words>
  <Application>Microsoft Office PowerPoint</Application>
  <PresentationFormat>Widescreen</PresentationFormat>
  <Paragraphs>207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Narrow</vt:lpstr>
      <vt:lpstr>Arial Rounded MT Bold</vt:lpstr>
      <vt:lpstr>Calibri</vt:lpstr>
      <vt:lpstr>Cambria Math</vt:lpstr>
      <vt:lpstr>Consolas</vt:lpstr>
      <vt:lpstr>Source Sans Pro Black</vt:lpstr>
      <vt:lpstr>Wingdings</vt:lpstr>
      <vt:lpstr>Office Theme</vt:lpstr>
      <vt:lpstr> Application of R and Real-world Data to Customise Cancer Therapy       By: Vivek Verma Research Consultant, Advanced Epidemiology   For:   Date: 2022-NOV-16       </vt:lpstr>
      <vt:lpstr>What we knew:</vt:lpstr>
      <vt:lpstr>What we were doing:</vt:lpstr>
      <vt:lpstr>What we were doing:</vt:lpstr>
      <vt:lpstr>What we were doing:</vt:lpstr>
      <vt:lpstr>What we were doing:</vt:lpstr>
      <vt:lpstr>What we were doing:</vt:lpstr>
      <vt:lpstr>What we were doing:</vt:lpstr>
      <vt:lpstr>What we were doing:</vt:lpstr>
      <vt:lpstr>How we did it:</vt:lpstr>
      <vt:lpstr>What we found:</vt:lpstr>
      <vt:lpstr>What we found:</vt:lpstr>
      <vt:lpstr>What we found:</vt:lpstr>
      <vt:lpstr>What we found:</vt:lpstr>
      <vt:lpstr>What we found:</vt:lpstr>
      <vt:lpstr>What we found:</vt:lpstr>
      <vt:lpstr>The publication:</vt:lpstr>
      <vt:lpstr>What we also found:</vt:lpstr>
      <vt:lpstr>What we learned:</vt:lpstr>
      <vt:lpstr>What we learned:</vt:lpstr>
      <vt:lpstr>What we learned: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Ron Sarkar</dc:creator>
  <cp:lastModifiedBy>Vivek Verma</cp:lastModifiedBy>
  <cp:revision>12</cp:revision>
  <dcterms:created xsi:type="dcterms:W3CDTF">2021-09-24T17:12:13Z</dcterms:created>
  <dcterms:modified xsi:type="dcterms:W3CDTF">2022-11-04T18:13:28Z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0x01010032BF4E5ABB6ABA46B724E6D1C77FA51F</vt:lpwstr>
  </property>
  <property fmtid="{D5CDD505-2E9C-101B-9397-08002B2CF9AE}" pid="3" name="MediaServiceImageTags">
    <vt:lpwstr/>
  </property>
</Properties>
</file>